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ebas Neue" panose="020B0604020202020204" charset="-18"/>
      <p:regular r:id="rId24"/>
    </p:embeddedFont>
    <p:embeddedFont>
      <p:font typeface="Lato" panose="020B0604020202020204" charset="-18"/>
      <p:regular r:id="rId25"/>
      <p:bold r:id="rId26"/>
      <p:italic r:id="rId27"/>
      <p:boldItalic r:id="rId28"/>
    </p:embeddedFont>
    <p:embeddedFont>
      <p:font typeface="Patrick Hand" panose="020B0604020202020204" charset="-18"/>
      <p:regular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6f7411635e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6f7411635e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8b385fd27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8b385fd27f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16f7411635e_6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16f7411635e_6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6f7411635e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6f7411635e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" name="Google Shape;3065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16f7411635e_2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" name="Google Shape;3072;g16f7411635e_2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a1242414e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a1242414e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16f7411635e_2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16f7411635e_2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fbdf14c5e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fbdf14c5e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16f7411635e_2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16f7411635e_2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a1242414e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" name="Google Shape;3172;ga1242414e1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1001228701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1001228701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1242414e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1242414e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4" name="Google Shape;14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747281" y="232051"/>
            <a:ext cx="1696122" cy="818406"/>
            <a:chOff x="5747281" y="232051"/>
            <a:chExt cx="1696122" cy="818406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982762" y="3765775"/>
            <a:ext cx="2669915" cy="389601"/>
            <a:chOff x="5747287" y="4213775"/>
            <a:chExt cx="2669915" cy="389601"/>
          </a:xfrm>
        </p:grpSpPr>
        <p:sp>
          <p:nvSpPr>
            <p:cNvPr id="54" name="Google Shape;54;p2"/>
            <p:cNvSpPr/>
            <p:nvPr/>
          </p:nvSpPr>
          <p:spPr>
            <a:xfrm rot="5400000">
              <a:off x="6988804" y="2972258"/>
              <a:ext cx="186880" cy="2669915"/>
            </a:xfrm>
            <a:custGeom>
              <a:avLst/>
              <a:gdLst/>
              <a:ahLst/>
              <a:cxnLst/>
              <a:rect l="l" t="t" r="r" b="b"/>
              <a:pathLst>
                <a:path w="802" h="11458" extrusionOk="0">
                  <a:moveTo>
                    <a:pt x="584" y="1"/>
                  </a:moveTo>
                  <a:cubicBezTo>
                    <a:pt x="584" y="201"/>
                    <a:pt x="475" y="310"/>
                    <a:pt x="327" y="436"/>
                  </a:cubicBezTo>
                  <a:cubicBezTo>
                    <a:pt x="184" y="579"/>
                    <a:pt x="1" y="723"/>
                    <a:pt x="1" y="1032"/>
                  </a:cubicBezTo>
                  <a:cubicBezTo>
                    <a:pt x="1" y="1341"/>
                    <a:pt x="184" y="1506"/>
                    <a:pt x="327" y="1632"/>
                  </a:cubicBezTo>
                  <a:cubicBezTo>
                    <a:pt x="475" y="1776"/>
                    <a:pt x="584" y="1867"/>
                    <a:pt x="584" y="2085"/>
                  </a:cubicBezTo>
                  <a:cubicBezTo>
                    <a:pt x="584" y="2285"/>
                    <a:pt x="475" y="2394"/>
                    <a:pt x="327" y="2520"/>
                  </a:cubicBezTo>
                  <a:cubicBezTo>
                    <a:pt x="184" y="2664"/>
                    <a:pt x="1" y="2812"/>
                    <a:pt x="1" y="3116"/>
                  </a:cubicBezTo>
                  <a:cubicBezTo>
                    <a:pt x="1" y="3425"/>
                    <a:pt x="184" y="3591"/>
                    <a:pt x="327" y="3717"/>
                  </a:cubicBezTo>
                  <a:cubicBezTo>
                    <a:pt x="475" y="3843"/>
                    <a:pt x="584" y="3952"/>
                    <a:pt x="584" y="4169"/>
                  </a:cubicBezTo>
                  <a:cubicBezTo>
                    <a:pt x="584" y="4369"/>
                    <a:pt x="475" y="4478"/>
                    <a:pt x="327" y="4604"/>
                  </a:cubicBezTo>
                  <a:cubicBezTo>
                    <a:pt x="184" y="4748"/>
                    <a:pt x="1" y="4896"/>
                    <a:pt x="1" y="5205"/>
                  </a:cubicBezTo>
                  <a:cubicBezTo>
                    <a:pt x="1" y="5509"/>
                    <a:pt x="184" y="5675"/>
                    <a:pt x="327" y="5801"/>
                  </a:cubicBezTo>
                  <a:cubicBezTo>
                    <a:pt x="475" y="5927"/>
                    <a:pt x="584" y="6036"/>
                    <a:pt x="584" y="6254"/>
                  </a:cubicBezTo>
                  <a:cubicBezTo>
                    <a:pt x="584" y="6454"/>
                    <a:pt x="475" y="6563"/>
                    <a:pt x="327" y="6689"/>
                  </a:cubicBezTo>
                  <a:cubicBezTo>
                    <a:pt x="184" y="6837"/>
                    <a:pt x="1" y="6980"/>
                    <a:pt x="1" y="7289"/>
                  </a:cubicBezTo>
                  <a:cubicBezTo>
                    <a:pt x="1" y="7598"/>
                    <a:pt x="184" y="7759"/>
                    <a:pt x="327" y="7885"/>
                  </a:cubicBezTo>
                  <a:cubicBezTo>
                    <a:pt x="475" y="8011"/>
                    <a:pt x="584" y="8120"/>
                    <a:pt x="584" y="8338"/>
                  </a:cubicBezTo>
                  <a:cubicBezTo>
                    <a:pt x="584" y="8538"/>
                    <a:pt x="475" y="8647"/>
                    <a:pt x="327" y="8773"/>
                  </a:cubicBezTo>
                  <a:cubicBezTo>
                    <a:pt x="184" y="8921"/>
                    <a:pt x="1" y="9064"/>
                    <a:pt x="1" y="9373"/>
                  </a:cubicBezTo>
                  <a:cubicBezTo>
                    <a:pt x="1" y="9682"/>
                    <a:pt x="184" y="9843"/>
                    <a:pt x="327" y="9970"/>
                  </a:cubicBezTo>
                  <a:cubicBezTo>
                    <a:pt x="475" y="10100"/>
                    <a:pt x="584" y="10209"/>
                    <a:pt x="584" y="10426"/>
                  </a:cubicBezTo>
                  <a:cubicBezTo>
                    <a:pt x="584" y="10622"/>
                    <a:pt x="475" y="10731"/>
                    <a:pt x="327" y="10862"/>
                  </a:cubicBezTo>
                  <a:cubicBezTo>
                    <a:pt x="184" y="11005"/>
                    <a:pt x="1" y="11149"/>
                    <a:pt x="1" y="11458"/>
                  </a:cubicBezTo>
                  <a:lnTo>
                    <a:pt x="218" y="11458"/>
                  </a:lnTo>
                  <a:cubicBezTo>
                    <a:pt x="218" y="11240"/>
                    <a:pt x="345" y="11149"/>
                    <a:pt x="475" y="11023"/>
                  </a:cubicBezTo>
                  <a:cubicBezTo>
                    <a:pt x="636" y="10879"/>
                    <a:pt x="802" y="10731"/>
                    <a:pt x="802" y="10426"/>
                  </a:cubicBezTo>
                  <a:cubicBezTo>
                    <a:pt x="802" y="10118"/>
                    <a:pt x="636" y="9952"/>
                    <a:pt x="475" y="9809"/>
                  </a:cubicBezTo>
                  <a:cubicBezTo>
                    <a:pt x="345" y="9682"/>
                    <a:pt x="218" y="9591"/>
                    <a:pt x="218" y="9373"/>
                  </a:cubicBezTo>
                  <a:cubicBezTo>
                    <a:pt x="218" y="9156"/>
                    <a:pt x="345" y="9064"/>
                    <a:pt x="475" y="8938"/>
                  </a:cubicBezTo>
                  <a:cubicBezTo>
                    <a:pt x="636" y="8795"/>
                    <a:pt x="802" y="8647"/>
                    <a:pt x="802" y="8338"/>
                  </a:cubicBezTo>
                  <a:cubicBezTo>
                    <a:pt x="802" y="8033"/>
                    <a:pt x="636" y="7868"/>
                    <a:pt x="475" y="7724"/>
                  </a:cubicBezTo>
                  <a:cubicBezTo>
                    <a:pt x="345" y="7598"/>
                    <a:pt x="218" y="7507"/>
                    <a:pt x="218" y="7289"/>
                  </a:cubicBezTo>
                  <a:cubicBezTo>
                    <a:pt x="218" y="7072"/>
                    <a:pt x="345" y="6980"/>
                    <a:pt x="475" y="6854"/>
                  </a:cubicBezTo>
                  <a:cubicBezTo>
                    <a:pt x="636" y="6706"/>
                    <a:pt x="802" y="6563"/>
                    <a:pt x="802" y="6254"/>
                  </a:cubicBezTo>
                  <a:cubicBezTo>
                    <a:pt x="802" y="5945"/>
                    <a:pt x="636" y="5784"/>
                    <a:pt x="475" y="5640"/>
                  </a:cubicBezTo>
                  <a:cubicBezTo>
                    <a:pt x="345" y="5509"/>
                    <a:pt x="218" y="5422"/>
                    <a:pt x="218" y="5205"/>
                  </a:cubicBezTo>
                  <a:cubicBezTo>
                    <a:pt x="218" y="5005"/>
                    <a:pt x="345" y="4896"/>
                    <a:pt x="475" y="4770"/>
                  </a:cubicBezTo>
                  <a:cubicBezTo>
                    <a:pt x="636" y="4622"/>
                    <a:pt x="802" y="4478"/>
                    <a:pt x="802" y="4169"/>
                  </a:cubicBezTo>
                  <a:cubicBezTo>
                    <a:pt x="802" y="3860"/>
                    <a:pt x="636" y="3699"/>
                    <a:pt x="475" y="3573"/>
                  </a:cubicBezTo>
                  <a:cubicBezTo>
                    <a:pt x="345" y="3425"/>
                    <a:pt x="218" y="3334"/>
                    <a:pt x="218" y="3116"/>
                  </a:cubicBezTo>
                  <a:cubicBezTo>
                    <a:pt x="218" y="2920"/>
                    <a:pt x="345" y="2812"/>
                    <a:pt x="475" y="2681"/>
                  </a:cubicBezTo>
                  <a:cubicBezTo>
                    <a:pt x="636" y="2538"/>
                    <a:pt x="802" y="2394"/>
                    <a:pt x="802" y="2085"/>
                  </a:cubicBezTo>
                  <a:cubicBezTo>
                    <a:pt x="802" y="1776"/>
                    <a:pt x="636" y="1615"/>
                    <a:pt x="475" y="1485"/>
                  </a:cubicBezTo>
                  <a:cubicBezTo>
                    <a:pt x="345" y="1358"/>
                    <a:pt x="218" y="1250"/>
                    <a:pt x="218" y="1032"/>
                  </a:cubicBezTo>
                  <a:cubicBezTo>
                    <a:pt x="218" y="832"/>
                    <a:pt x="345" y="723"/>
                    <a:pt x="475" y="597"/>
                  </a:cubicBezTo>
                  <a:cubicBezTo>
                    <a:pt x="636" y="453"/>
                    <a:pt x="802" y="310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6988920" y="3175095"/>
              <a:ext cx="186647" cy="2669915"/>
            </a:xfrm>
            <a:custGeom>
              <a:avLst/>
              <a:gdLst/>
              <a:ahLst/>
              <a:cxnLst/>
              <a:rect l="l" t="t" r="r" b="b"/>
              <a:pathLst>
                <a:path w="801" h="11458" extrusionOk="0">
                  <a:moveTo>
                    <a:pt x="583" y="1"/>
                  </a:moveTo>
                  <a:cubicBezTo>
                    <a:pt x="583" y="201"/>
                    <a:pt x="453" y="310"/>
                    <a:pt x="326" y="436"/>
                  </a:cubicBezTo>
                  <a:cubicBezTo>
                    <a:pt x="166" y="579"/>
                    <a:pt x="0" y="723"/>
                    <a:pt x="0" y="1032"/>
                  </a:cubicBezTo>
                  <a:cubicBezTo>
                    <a:pt x="0" y="1341"/>
                    <a:pt x="166" y="1506"/>
                    <a:pt x="326" y="1632"/>
                  </a:cubicBezTo>
                  <a:cubicBezTo>
                    <a:pt x="453" y="1776"/>
                    <a:pt x="583" y="1867"/>
                    <a:pt x="583" y="2085"/>
                  </a:cubicBezTo>
                  <a:cubicBezTo>
                    <a:pt x="583" y="2285"/>
                    <a:pt x="453" y="2394"/>
                    <a:pt x="326" y="2520"/>
                  </a:cubicBezTo>
                  <a:cubicBezTo>
                    <a:pt x="166" y="2664"/>
                    <a:pt x="0" y="2812"/>
                    <a:pt x="0" y="3116"/>
                  </a:cubicBezTo>
                  <a:cubicBezTo>
                    <a:pt x="0" y="3425"/>
                    <a:pt x="166" y="3591"/>
                    <a:pt x="326" y="3717"/>
                  </a:cubicBezTo>
                  <a:cubicBezTo>
                    <a:pt x="453" y="3843"/>
                    <a:pt x="583" y="3952"/>
                    <a:pt x="583" y="4169"/>
                  </a:cubicBezTo>
                  <a:cubicBezTo>
                    <a:pt x="583" y="4369"/>
                    <a:pt x="453" y="4478"/>
                    <a:pt x="326" y="4604"/>
                  </a:cubicBezTo>
                  <a:cubicBezTo>
                    <a:pt x="166" y="4748"/>
                    <a:pt x="0" y="4896"/>
                    <a:pt x="0" y="5205"/>
                  </a:cubicBezTo>
                  <a:cubicBezTo>
                    <a:pt x="0" y="5509"/>
                    <a:pt x="166" y="5675"/>
                    <a:pt x="326" y="5801"/>
                  </a:cubicBezTo>
                  <a:cubicBezTo>
                    <a:pt x="453" y="5927"/>
                    <a:pt x="583" y="6036"/>
                    <a:pt x="583" y="6254"/>
                  </a:cubicBezTo>
                  <a:cubicBezTo>
                    <a:pt x="583" y="6454"/>
                    <a:pt x="453" y="6563"/>
                    <a:pt x="326" y="6689"/>
                  </a:cubicBezTo>
                  <a:cubicBezTo>
                    <a:pt x="166" y="6837"/>
                    <a:pt x="0" y="6980"/>
                    <a:pt x="0" y="7289"/>
                  </a:cubicBezTo>
                  <a:cubicBezTo>
                    <a:pt x="0" y="7598"/>
                    <a:pt x="166" y="7759"/>
                    <a:pt x="326" y="7885"/>
                  </a:cubicBezTo>
                  <a:cubicBezTo>
                    <a:pt x="453" y="8011"/>
                    <a:pt x="583" y="8120"/>
                    <a:pt x="583" y="8338"/>
                  </a:cubicBezTo>
                  <a:cubicBezTo>
                    <a:pt x="583" y="8538"/>
                    <a:pt x="453" y="8647"/>
                    <a:pt x="326" y="8773"/>
                  </a:cubicBezTo>
                  <a:cubicBezTo>
                    <a:pt x="166" y="8921"/>
                    <a:pt x="0" y="9064"/>
                    <a:pt x="0" y="9373"/>
                  </a:cubicBezTo>
                  <a:cubicBezTo>
                    <a:pt x="0" y="9682"/>
                    <a:pt x="166" y="9843"/>
                    <a:pt x="326" y="9970"/>
                  </a:cubicBezTo>
                  <a:cubicBezTo>
                    <a:pt x="453" y="10100"/>
                    <a:pt x="583" y="10209"/>
                    <a:pt x="583" y="10426"/>
                  </a:cubicBezTo>
                  <a:cubicBezTo>
                    <a:pt x="583" y="10622"/>
                    <a:pt x="453" y="10731"/>
                    <a:pt x="326" y="10862"/>
                  </a:cubicBezTo>
                  <a:cubicBezTo>
                    <a:pt x="166" y="11005"/>
                    <a:pt x="0" y="11149"/>
                    <a:pt x="0" y="11458"/>
                  </a:cubicBezTo>
                  <a:lnTo>
                    <a:pt x="218" y="11458"/>
                  </a:lnTo>
                  <a:cubicBezTo>
                    <a:pt x="218" y="11240"/>
                    <a:pt x="326" y="11149"/>
                    <a:pt x="474" y="11023"/>
                  </a:cubicBezTo>
                  <a:cubicBezTo>
                    <a:pt x="618" y="10879"/>
                    <a:pt x="801" y="10731"/>
                    <a:pt x="801" y="10426"/>
                  </a:cubicBezTo>
                  <a:cubicBezTo>
                    <a:pt x="801" y="10118"/>
                    <a:pt x="618" y="9952"/>
                    <a:pt x="474" y="9809"/>
                  </a:cubicBezTo>
                  <a:cubicBezTo>
                    <a:pt x="326" y="9682"/>
                    <a:pt x="218" y="9591"/>
                    <a:pt x="218" y="9373"/>
                  </a:cubicBezTo>
                  <a:cubicBezTo>
                    <a:pt x="218" y="9156"/>
                    <a:pt x="326" y="9064"/>
                    <a:pt x="474" y="8938"/>
                  </a:cubicBezTo>
                  <a:cubicBezTo>
                    <a:pt x="618" y="8795"/>
                    <a:pt x="801" y="8647"/>
                    <a:pt x="801" y="8338"/>
                  </a:cubicBezTo>
                  <a:cubicBezTo>
                    <a:pt x="801" y="8033"/>
                    <a:pt x="618" y="7868"/>
                    <a:pt x="474" y="7724"/>
                  </a:cubicBezTo>
                  <a:cubicBezTo>
                    <a:pt x="326" y="7598"/>
                    <a:pt x="218" y="7507"/>
                    <a:pt x="218" y="7289"/>
                  </a:cubicBezTo>
                  <a:cubicBezTo>
                    <a:pt x="218" y="7072"/>
                    <a:pt x="326" y="6980"/>
                    <a:pt x="474" y="6854"/>
                  </a:cubicBezTo>
                  <a:cubicBezTo>
                    <a:pt x="618" y="6706"/>
                    <a:pt x="801" y="6563"/>
                    <a:pt x="801" y="6254"/>
                  </a:cubicBezTo>
                  <a:cubicBezTo>
                    <a:pt x="801" y="5945"/>
                    <a:pt x="618" y="5784"/>
                    <a:pt x="474" y="5640"/>
                  </a:cubicBezTo>
                  <a:cubicBezTo>
                    <a:pt x="326" y="5509"/>
                    <a:pt x="218" y="5422"/>
                    <a:pt x="218" y="5205"/>
                  </a:cubicBezTo>
                  <a:cubicBezTo>
                    <a:pt x="218" y="5005"/>
                    <a:pt x="326" y="4896"/>
                    <a:pt x="474" y="4770"/>
                  </a:cubicBezTo>
                  <a:cubicBezTo>
                    <a:pt x="618" y="4622"/>
                    <a:pt x="801" y="4478"/>
                    <a:pt x="801" y="4169"/>
                  </a:cubicBezTo>
                  <a:cubicBezTo>
                    <a:pt x="801" y="3860"/>
                    <a:pt x="618" y="3699"/>
                    <a:pt x="474" y="3573"/>
                  </a:cubicBezTo>
                  <a:cubicBezTo>
                    <a:pt x="326" y="3425"/>
                    <a:pt x="218" y="3334"/>
                    <a:pt x="218" y="3116"/>
                  </a:cubicBezTo>
                  <a:cubicBezTo>
                    <a:pt x="218" y="2920"/>
                    <a:pt x="326" y="2812"/>
                    <a:pt x="474" y="2681"/>
                  </a:cubicBezTo>
                  <a:cubicBezTo>
                    <a:pt x="618" y="2538"/>
                    <a:pt x="801" y="2394"/>
                    <a:pt x="801" y="2085"/>
                  </a:cubicBezTo>
                  <a:cubicBezTo>
                    <a:pt x="801" y="1776"/>
                    <a:pt x="618" y="1615"/>
                    <a:pt x="474" y="1485"/>
                  </a:cubicBezTo>
                  <a:cubicBezTo>
                    <a:pt x="326" y="1358"/>
                    <a:pt x="218" y="1250"/>
                    <a:pt x="218" y="1032"/>
                  </a:cubicBezTo>
                  <a:cubicBezTo>
                    <a:pt x="218" y="832"/>
                    <a:pt x="326" y="723"/>
                    <a:pt x="474" y="597"/>
                  </a:cubicBezTo>
                  <a:cubicBezTo>
                    <a:pt x="618" y="453"/>
                    <a:pt x="801" y="310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title" hasCustomPrompt="1"/>
          </p:nvPr>
        </p:nvSpPr>
        <p:spPr>
          <a:xfrm>
            <a:off x="1887400" y="1721350"/>
            <a:ext cx="5369100" cy="10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6" name="Google Shape;526;p11"/>
          <p:cNvSpPr txBox="1">
            <a:spLocks noGrp="1"/>
          </p:cNvSpPr>
          <p:nvPr>
            <p:ph type="body" idx="1"/>
          </p:nvPr>
        </p:nvSpPr>
        <p:spPr>
          <a:xfrm>
            <a:off x="2356275" y="2857075"/>
            <a:ext cx="4431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3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1"/>
          </p:nvPr>
        </p:nvSpPr>
        <p:spPr>
          <a:xfrm>
            <a:off x="3128213" y="1680700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3" hasCustomPrompt="1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4"/>
          </p:nvPr>
        </p:nvSpPr>
        <p:spPr>
          <a:xfrm>
            <a:off x="3128213" y="2478784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6" hasCustomPrompt="1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7"/>
          </p:nvPr>
        </p:nvSpPr>
        <p:spPr>
          <a:xfrm>
            <a:off x="3128213" y="3276867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9" hasCustomPrompt="1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3"/>
          </p:nvPr>
        </p:nvSpPr>
        <p:spPr>
          <a:xfrm>
            <a:off x="3128213" y="4074950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7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4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4"/>
          <p:cNvSpPr txBox="1">
            <a:spLocks noGrp="1"/>
          </p:cNvSpPr>
          <p:nvPr>
            <p:ph type="subTitle" idx="1"/>
          </p:nvPr>
        </p:nvSpPr>
        <p:spPr>
          <a:xfrm>
            <a:off x="822901" y="2895698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9" name="Google Shape;549;p14"/>
          <p:cNvSpPr txBox="1">
            <a:spLocks noGrp="1"/>
          </p:cNvSpPr>
          <p:nvPr>
            <p:ph type="title" idx="2"/>
          </p:nvPr>
        </p:nvSpPr>
        <p:spPr>
          <a:xfrm>
            <a:off x="822900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0" name="Google Shape;550;p14"/>
          <p:cNvSpPr txBox="1">
            <a:spLocks noGrp="1"/>
          </p:cNvSpPr>
          <p:nvPr>
            <p:ph type="subTitle" idx="3"/>
          </p:nvPr>
        </p:nvSpPr>
        <p:spPr>
          <a:xfrm>
            <a:off x="6134805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1" name="Google Shape;551;p14"/>
          <p:cNvSpPr txBox="1">
            <a:spLocks noGrp="1"/>
          </p:cNvSpPr>
          <p:nvPr>
            <p:ph type="title" idx="4"/>
          </p:nvPr>
        </p:nvSpPr>
        <p:spPr>
          <a:xfrm>
            <a:off x="6134799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2" name="Google Shape;552;p14"/>
          <p:cNvSpPr txBox="1">
            <a:spLocks noGrp="1"/>
          </p:cNvSpPr>
          <p:nvPr>
            <p:ph type="subTitle" idx="5"/>
          </p:nvPr>
        </p:nvSpPr>
        <p:spPr>
          <a:xfrm>
            <a:off x="3478800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3" name="Google Shape;553;p14"/>
          <p:cNvSpPr txBox="1">
            <a:spLocks noGrp="1"/>
          </p:cNvSpPr>
          <p:nvPr>
            <p:ph type="title" idx="6"/>
          </p:nvPr>
        </p:nvSpPr>
        <p:spPr>
          <a:xfrm>
            <a:off x="3478802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4" name="Google Shape;554;p14"/>
          <p:cNvSpPr/>
          <p:nvPr/>
        </p:nvSpPr>
        <p:spPr>
          <a:xfrm rot="5807888">
            <a:off x="7980482" y="64018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14"/>
          <p:cNvGrpSpPr/>
          <p:nvPr/>
        </p:nvGrpSpPr>
        <p:grpSpPr>
          <a:xfrm>
            <a:off x="7929301" y="220296"/>
            <a:ext cx="989404" cy="878558"/>
            <a:chOff x="7595029" y="282856"/>
            <a:chExt cx="1179125" cy="1047024"/>
          </a:xfrm>
        </p:grpSpPr>
        <p:sp>
          <p:nvSpPr>
            <p:cNvPr id="556" name="Google Shape;556;p1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4"/>
          <p:cNvGrpSpPr/>
          <p:nvPr/>
        </p:nvGrpSpPr>
        <p:grpSpPr>
          <a:xfrm>
            <a:off x="475338" y="4295009"/>
            <a:ext cx="1278198" cy="616751"/>
            <a:chOff x="5747281" y="232051"/>
            <a:chExt cx="1696122" cy="818406"/>
          </a:xfrm>
        </p:grpSpPr>
        <p:sp>
          <p:nvSpPr>
            <p:cNvPr id="589" name="Google Shape;589;p1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14"/>
          <p:cNvGrpSpPr/>
          <p:nvPr/>
        </p:nvGrpSpPr>
        <p:grpSpPr>
          <a:xfrm>
            <a:off x="277995" y="220503"/>
            <a:ext cx="2050424" cy="1116590"/>
            <a:chOff x="5831625" y="3357050"/>
            <a:chExt cx="2723007" cy="1482855"/>
          </a:xfrm>
        </p:grpSpPr>
        <p:sp>
          <p:nvSpPr>
            <p:cNvPr id="596" name="Google Shape;596;p14"/>
            <p:cNvSpPr/>
            <p:nvPr/>
          </p:nvSpPr>
          <p:spPr>
            <a:xfrm>
              <a:off x="6250130" y="4602818"/>
              <a:ext cx="207000" cy="2070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6486040" y="3972979"/>
              <a:ext cx="168900" cy="16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7411892" y="4344607"/>
              <a:ext cx="168900" cy="16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5831625" y="3510831"/>
              <a:ext cx="2723007" cy="1329074"/>
            </a:xfrm>
            <a:custGeom>
              <a:avLst/>
              <a:gdLst/>
              <a:ahLst/>
              <a:cxnLst/>
              <a:rect l="l" t="t" r="r" b="b"/>
              <a:pathLst>
                <a:path w="9443" h="4609" extrusionOk="0">
                  <a:moveTo>
                    <a:pt x="4730" y="57"/>
                  </a:moveTo>
                  <a:cubicBezTo>
                    <a:pt x="7306" y="57"/>
                    <a:pt x="9390" y="1071"/>
                    <a:pt x="9390" y="2303"/>
                  </a:cubicBezTo>
                  <a:cubicBezTo>
                    <a:pt x="9390" y="3539"/>
                    <a:pt x="7306" y="4552"/>
                    <a:pt x="4730" y="4552"/>
                  </a:cubicBezTo>
                  <a:cubicBezTo>
                    <a:pt x="2137" y="4552"/>
                    <a:pt x="52" y="3539"/>
                    <a:pt x="52" y="2303"/>
                  </a:cubicBezTo>
                  <a:cubicBezTo>
                    <a:pt x="52" y="1071"/>
                    <a:pt x="2137" y="57"/>
                    <a:pt x="4730" y="57"/>
                  </a:cubicBezTo>
                  <a:close/>
                  <a:moveTo>
                    <a:pt x="4730" y="1"/>
                  </a:moveTo>
                  <a:cubicBezTo>
                    <a:pt x="2119" y="1"/>
                    <a:pt x="0" y="1037"/>
                    <a:pt x="0" y="2303"/>
                  </a:cubicBezTo>
                  <a:cubicBezTo>
                    <a:pt x="0" y="3573"/>
                    <a:pt x="2119" y="4609"/>
                    <a:pt x="4730" y="4609"/>
                  </a:cubicBezTo>
                  <a:cubicBezTo>
                    <a:pt x="7323" y="4609"/>
                    <a:pt x="9442" y="3573"/>
                    <a:pt x="9442" y="2303"/>
                  </a:cubicBezTo>
                  <a:cubicBezTo>
                    <a:pt x="9442" y="1037"/>
                    <a:pt x="7323" y="1"/>
                    <a:pt x="47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7459875" y="3357050"/>
              <a:ext cx="517800" cy="5178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14"/>
          <p:cNvSpPr/>
          <p:nvPr/>
        </p:nvSpPr>
        <p:spPr>
          <a:xfrm>
            <a:off x="8321100" y="353415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4"/>
          <p:cNvSpPr/>
          <p:nvPr/>
        </p:nvSpPr>
        <p:spPr>
          <a:xfrm>
            <a:off x="7736700" y="4603373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4"/>
          <p:cNvSpPr/>
          <p:nvPr/>
        </p:nvSpPr>
        <p:spPr>
          <a:xfrm>
            <a:off x="382263" y="1500988"/>
            <a:ext cx="675478" cy="675478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14"/>
          <p:cNvGrpSpPr/>
          <p:nvPr/>
        </p:nvGrpSpPr>
        <p:grpSpPr>
          <a:xfrm rot="1800104">
            <a:off x="7612681" y="3725572"/>
            <a:ext cx="1500967" cy="1500967"/>
            <a:chOff x="6871993" y="908493"/>
            <a:chExt cx="1755608" cy="1755608"/>
          </a:xfrm>
        </p:grpSpPr>
        <p:sp>
          <p:nvSpPr>
            <p:cNvPr id="605" name="Google Shape;605;p14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5"/>
          <p:cNvSpPr txBox="1">
            <a:spLocks noGrp="1"/>
          </p:cNvSpPr>
          <p:nvPr>
            <p:ph type="title"/>
          </p:nvPr>
        </p:nvSpPr>
        <p:spPr>
          <a:xfrm>
            <a:off x="720000" y="28615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1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5"/>
          <p:cNvGrpSpPr/>
          <p:nvPr/>
        </p:nvGrpSpPr>
        <p:grpSpPr>
          <a:xfrm>
            <a:off x="-1309885" y="3676395"/>
            <a:ext cx="2836450" cy="2931730"/>
            <a:chOff x="-698235" y="3203745"/>
            <a:chExt cx="2836450" cy="2931730"/>
          </a:xfrm>
        </p:grpSpPr>
        <p:sp>
          <p:nvSpPr>
            <p:cNvPr id="617" name="Google Shape;617;p15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6"/>
          <p:cNvSpPr/>
          <p:nvPr/>
        </p:nvSpPr>
        <p:spPr>
          <a:xfrm>
            <a:off x="-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6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16"/>
          <p:cNvSpPr txBox="1">
            <a:spLocks noGrp="1"/>
          </p:cNvSpPr>
          <p:nvPr>
            <p:ph type="subTitle" idx="1"/>
          </p:nvPr>
        </p:nvSpPr>
        <p:spPr>
          <a:xfrm>
            <a:off x="789375" y="2086274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8" name="Google Shape;678;p16"/>
          <p:cNvSpPr txBox="1">
            <a:spLocks noGrp="1"/>
          </p:cNvSpPr>
          <p:nvPr>
            <p:ph type="title" idx="2"/>
          </p:nvPr>
        </p:nvSpPr>
        <p:spPr>
          <a:xfrm>
            <a:off x="789375" y="1705750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79" name="Google Shape;679;p16"/>
          <p:cNvSpPr txBox="1">
            <a:spLocks noGrp="1"/>
          </p:cNvSpPr>
          <p:nvPr>
            <p:ph type="subTitle" idx="3"/>
          </p:nvPr>
        </p:nvSpPr>
        <p:spPr>
          <a:xfrm>
            <a:off x="3479200" y="2086274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0" name="Google Shape;680;p16"/>
          <p:cNvSpPr txBox="1">
            <a:spLocks noGrp="1"/>
          </p:cNvSpPr>
          <p:nvPr>
            <p:ph type="title" idx="4"/>
          </p:nvPr>
        </p:nvSpPr>
        <p:spPr>
          <a:xfrm>
            <a:off x="3479202" y="1705750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1" name="Google Shape;681;p16"/>
          <p:cNvSpPr txBox="1">
            <a:spLocks noGrp="1"/>
          </p:cNvSpPr>
          <p:nvPr>
            <p:ph type="subTitle" idx="5"/>
          </p:nvPr>
        </p:nvSpPr>
        <p:spPr>
          <a:xfrm>
            <a:off x="6169078" y="2086274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2" name="Google Shape;682;p16"/>
          <p:cNvSpPr txBox="1">
            <a:spLocks noGrp="1"/>
          </p:cNvSpPr>
          <p:nvPr>
            <p:ph type="title" idx="6"/>
          </p:nvPr>
        </p:nvSpPr>
        <p:spPr>
          <a:xfrm>
            <a:off x="6169075" y="1705750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3" name="Google Shape;683;p16"/>
          <p:cNvSpPr txBox="1">
            <a:spLocks noGrp="1"/>
          </p:cNvSpPr>
          <p:nvPr>
            <p:ph type="subTitle" idx="7"/>
          </p:nvPr>
        </p:nvSpPr>
        <p:spPr>
          <a:xfrm>
            <a:off x="789375" y="3317347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4" name="Google Shape;684;p16"/>
          <p:cNvSpPr txBox="1">
            <a:spLocks noGrp="1"/>
          </p:cNvSpPr>
          <p:nvPr>
            <p:ph type="title" idx="8"/>
          </p:nvPr>
        </p:nvSpPr>
        <p:spPr>
          <a:xfrm>
            <a:off x="789375" y="2936812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5" name="Google Shape;685;p16"/>
          <p:cNvSpPr txBox="1">
            <a:spLocks noGrp="1"/>
          </p:cNvSpPr>
          <p:nvPr>
            <p:ph type="subTitle" idx="9"/>
          </p:nvPr>
        </p:nvSpPr>
        <p:spPr>
          <a:xfrm>
            <a:off x="3479200" y="3317349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6" name="Google Shape;686;p16"/>
          <p:cNvSpPr txBox="1">
            <a:spLocks noGrp="1"/>
          </p:cNvSpPr>
          <p:nvPr>
            <p:ph type="title" idx="13"/>
          </p:nvPr>
        </p:nvSpPr>
        <p:spPr>
          <a:xfrm>
            <a:off x="3479202" y="2936814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7" name="Google Shape;687;p16"/>
          <p:cNvSpPr txBox="1">
            <a:spLocks noGrp="1"/>
          </p:cNvSpPr>
          <p:nvPr>
            <p:ph type="subTitle" idx="14"/>
          </p:nvPr>
        </p:nvSpPr>
        <p:spPr>
          <a:xfrm>
            <a:off x="6169078" y="3317350"/>
            <a:ext cx="21855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8" name="Google Shape;688;p16"/>
          <p:cNvSpPr txBox="1">
            <a:spLocks noGrp="1"/>
          </p:cNvSpPr>
          <p:nvPr>
            <p:ph type="title" idx="15"/>
          </p:nvPr>
        </p:nvSpPr>
        <p:spPr>
          <a:xfrm>
            <a:off x="6169075" y="2936814"/>
            <a:ext cx="218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689" name="Google Shape;689;p16"/>
          <p:cNvGrpSpPr/>
          <p:nvPr/>
        </p:nvGrpSpPr>
        <p:grpSpPr>
          <a:xfrm>
            <a:off x="229610" y="4167874"/>
            <a:ext cx="980796" cy="871019"/>
            <a:chOff x="7595029" y="282856"/>
            <a:chExt cx="1179125" cy="1047024"/>
          </a:xfrm>
        </p:grpSpPr>
        <p:sp>
          <p:nvSpPr>
            <p:cNvPr id="690" name="Google Shape;690;p1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6"/>
          <p:cNvGrpSpPr/>
          <p:nvPr/>
        </p:nvGrpSpPr>
        <p:grpSpPr>
          <a:xfrm rot="10800000">
            <a:off x="318806" y="232051"/>
            <a:ext cx="1696122" cy="818406"/>
            <a:chOff x="5747281" y="232051"/>
            <a:chExt cx="1696122" cy="818406"/>
          </a:xfrm>
        </p:grpSpPr>
        <p:sp>
          <p:nvSpPr>
            <p:cNvPr id="723" name="Google Shape;723;p1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16"/>
          <p:cNvSpPr/>
          <p:nvPr/>
        </p:nvSpPr>
        <p:spPr>
          <a:xfrm>
            <a:off x="7609915" y="776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16"/>
          <p:cNvGrpSpPr/>
          <p:nvPr/>
        </p:nvGrpSpPr>
        <p:grpSpPr>
          <a:xfrm>
            <a:off x="7951527" y="471893"/>
            <a:ext cx="919767" cy="919604"/>
            <a:chOff x="7560393" y="471902"/>
            <a:chExt cx="1310956" cy="1310725"/>
          </a:xfrm>
        </p:grpSpPr>
        <p:sp>
          <p:nvSpPr>
            <p:cNvPr id="731" name="Google Shape;731;p16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 rot="10800000">
            <a:off x="-14135" y="4239761"/>
            <a:ext cx="9143809" cy="1946160"/>
            <a:chOff x="640550" y="3765075"/>
            <a:chExt cx="7862936" cy="1028898"/>
          </a:xfrm>
        </p:grpSpPr>
        <p:sp>
          <p:nvSpPr>
            <p:cNvPr id="737" name="Google Shape;737;p16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65" name="Google Shape;765;p17"/>
          <p:cNvGrpSpPr/>
          <p:nvPr/>
        </p:nvGrpSpPr>
        <p:grpSpPr>
          <a:xfrm rot="-5400000">
            <a:off x="240602" y="215922"/>
            <a:ext cx="736010" cy="653552"/>
            <a:chOff x="7595029" y="282856"/>
            <a:chExt cx="1179125" cy="1047024"/>
          </a:xfrm>
        </p:grpSpPr>
        <p:sp>
          <p:nvSpPr>
            <p:cNvPr id="766" name="Google Shape;766;p1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17"/>
          <p:cNvGrpSpPr/>
          <p:nvPr/>
        </p:nvGrpSpPr>
        <p:grpSpPr>
          <a:xfrm rot="5400000">
            <a:off x="8143416" y="3787543"/>
            <a:ext cx="1100614" cy="531064"/>
            <a:chOff x="5747281" y="232051"/>
            <a:chExt cx="1696122" cy="818406"/>
          </a:xfrm>
        </p:grpSpPr>
        <p:sp>
          <p:nvSpPr>
            <p:cNvPr id="799" name="Google Shape;799;p17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7"/>
          <p:cNvSpPr/>
          <p:nvPr/>
        </p:nvSpPr>
        <p:spPr>
          <a:xfrm rot="10800000">
            <a:off x="7455639" y="290166"/>
            <a:ext cx="286234" cy="73356"/>
          </a:xfrm>
          <a:custGeom>
            <a:avLst/>
            <a:gdLst/>
            <a:ahLst/>
            <a:cxnLst/>
            <a:rect l="l" t="t" r="r" b="b"/>
            <a:pathLst>
              <a:path w="3430" h="545" extrusionOk="0">
                <a:moveTo>
                  <a:pt x="3373" y="53"/>
                </a:moveTo>
                <a:lnTo>
                  <a:pt x="3373" y="488"/>
                </a:lnTo>
                <a:lnTo>
                  <a:pt x="57" y="488"/>
                </a:lnTo>
                <a:lnTo>
                  <a:pt x="57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9" y="545"/>
                </a:lnTo>
                <a:lnTo>
                  <a:pt x="342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7"/>
          <p:cNvSpPr/>
          <p:nvPr/>
        </p:nvSpPr>
        <p:spPr>
          <a:xfrm rot="10800000">
            <a:off x="7079120" y="290166"/>
            <a:ext cx="285816" cy="73356"/>
          </a:xfrm>
          <a:custGeom>
            <a:avLst/>
            <a:gdLst/>
            <a:ahLst/>
            <a:cxnLst/>
            <a:rect l="l" t="t" r="r" b="b"/>
            <a:pathLst>
              <a:path w="3425" h="545" extrusionOk="0">
                <a:moveTo>
                  <a:pt x="3372" y="53"/>
                </a:moveTo>
                <a:lnTo>
                  <a:pt x="3372" y="488"/>
                </a:lnTo>
                <a:lnTo>
                  <a:pt x="52" y="488"/>
                </a:lnTo>
                <a:lnTo>
                  <a:pt x="52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5" y="545"/>
                </a:lnTo>
                <a:lnTo>
                  <a:pt x="34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7"/>
          <p:cNvSpPr/>
          <p:nvPr/>
        </p:nvSpPr>
        <p:spPr>
          <a:xfrm rot="10800000">
            <a:off x="7455639" y="519652"/>
            <a:ext cx="286234" cy="73356"/>
          </a:xfrm>
          <a:custGeom>
            <a:avLst/>
            <a:gdLst/>
            <a:ahLst/>
            <a:cxnLst/>
            <a:rect l="l" t="t" r="r" b="b"/>
            <a:pathLst>
              <a:path w="3430" h="545" extrusionOk="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7"/>
          <p:cNvSpPr/>
          <p:nvPr/>
        </p:nvSpPr>
        <p:spPr>
          <a:xfrm rot="10800000">
            <a:off x="7079120" y="519652"/>
            <a:ext cx="285816" cy="73356"/>
          </a:xfrm>
          <a:custGeom>
            <a:avLst/>
            <a:gdLst/>
            <a:ahLst/>
            <a:cxnLst/>
            <a:rect l="l" t="t" r="r" b="b"/>
            <a:pathLst>
              <a:path w="3425" h="545" extrusionOk="0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7"/>
          <p:cNvSpPr/>
          <p:nvPr/>
        </p:nvSpPr>
        <p:spPr>
          <a:xfrm rot="10800000">
            <a:off x="7455639" y="751695"/>
            <a:ext cx="286234" cy="73221"/>
          </a:xfrm>
          <a:custGeom>
            <a:avLst/>
            <a:gdLst/>
            <a:ahLst/>
            <a:cxnLst/>
            <a:rect l="l" t="t" r="r" b="b"/>
            <a:pathLst>
              <a:path w="3430" h="544" extrusionOk="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7"/>
          <p:cNvSpPr/>
          <p:nvPr/>
        </p:nvSpPr>
        <p:spPr>
          <a:xfrm rot="10800000">
            <a:off x="7079120" y="751695"/>
            <a:ext cx="285816" cy="73221"/>
          </a:xfrm>
          <a:custGeom>
            <a:avLst/>
            <a:gdLst/>
            <a:ahLst/>
            <a:cxnLst/>
            <a:rect l="l" t="t" r="r" b="b"/>
            <a:pathLst>
              <a:path w="3425" h="544" extrusionOk="0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7"/>
          <p:cNvSpPr/>
          <p:nvPr/>
        </p:nvSpPr>
        <p:spPr>
          <a:xfrm rot="-5400000">
            <a:off x="7930499" y="285300"/>
            <a:ext cx="987002" cy="987002"/>
          </a:xfrm>
          <a:custGeom>
            <a:avLst/>
            <a:gdLst/>
            <a:ahLst/>
            <a:cxnLst/>
            <a:rect l="l" t="t" r="r" b="b"/>
            <a:pathLst>
              <a:path w="7507" h="7507" extrusionOk="0">
                <a:moveTo>
                  <a:pt x="3752" y="75"/>
                </a:moveTo>
                <a:cubicBezTo>
                  <a:pt x="5784" y="75"/>
                  <a:pt x="7433" y="1724"/>
                  <a:pt x="7433" y="3756"/>
                </a:cubicBezTo>
                <a:cubicBezTo>
                  <a:pt x="7433" y="5784"/>
                  <a:pt x="5784" y="7437"/>
                  <a:pt x="3752" y="7437"/>
                </a:cubicBezTo>
                <a:cubicBezTo>
                  <a:pt x="1724" y="7437"/>
                  <a:pt x="71" y="5784"/>
                  <a:pt x="71" y="3756"/>
                </a:cubicBezTo>
                <a:cubicBezTo>
                  <a:pt x="71" y="1724"/>
                  <a:pt x="1724" y="75"/>
                  <a:pt x="3752" y="75"/>
                </a:cubicBezTo>
                <a:close/>
                <a:moveTo>
                  <a:pt x="3752" y="1"/>
                </a:moveTo>
                <a:cubicBezTo>
                  <a:pt x="1685" y="1"/>
                  <a:pt x="1" y="1689"/>
                  <a:pt x="1" y="3756"/>
                </a:cubicBezTo>
                <a:cubicBezTo>
                  <a:pt x="1" y="5823"/>
                  <a:pt x="1685" y="7507"/>
                  <a:pt x="3752" y="7507"/>
                </a:cubicBezTo>
                <a:cubicBezTo>
                  <a:pt x="5819" y="7507"/>
                  <a:pt x="7507" y="5823"/>
                  <a:pt x="7507" y="3756"/>
                </a:cubicBezTo>
                <a:cubicBezTo>
                  <a:pt x="7507" y="1689"/>
                  <a:pt x="5819" y="1"/>
                  <a:pt x="37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7"/>
          <p:cNvSpPr/>
          <p:nvPr/>
        </p:nvSpPr>
        <p:spPr>
          <a:xfrm rot="-5400000">
            <a:off x="8128434" y="483241"/>
            <a:ext cx="588888" cy="588756"/>
          </a:xfrm>
          <a:custGeom>
            <a:avLst/>
            <a:gdLst/>
            <a:ahLst/>
            <a:cxnLst/>
            <a:rect l="l" t="t" r="r" b="b"/>
            <a:pathLst>
              <a:path w="4479" h="4478" extrusionOk="0">
                <a:moveTo>
                  <a:pt x="2229" y="74"/>
                </a:moveTo>
                <a:cubicBezTo>
                  <a:pt x="3425" y="74"/>
                  <a:pt x="4404" y="1053"/>
                  <a:pt x="4404" y="2250"/>
                </a:cubicBezTo>
                <a:cubicBezTo>
                  <a:pt x="4404" y="3446"/>
                  <a:pt x="3425" y="4408"/>
                  <a:pt x="2229" y="4408"/>
                </a:cubicBezTo>
                <a:cubicBezTo>
                  <a:pt x="1032" y="4408"/>
                  <a:pt x="70" y="3446"/>
                  <a:pt x="70" y="2250"/>
                </a:cubicBezTo>
                <a:cubicBezTo>
                  <a:pt x="70" y="1053"/>
                  <a:pt x="1032" y="74"/>
                  <a:pt x="2229" y="74"/>
                </a:cubicBezTo>
                <a:close/>
                <a:moveTo>
                  <a:pt x="2229" y="0"/>
                </a:moveTo>
                <a:cubicBezTo>
                  <a:pt x="997" y="0"/>
                  <a:pt x="1" y="1014"/>
                  <a:pt x="1" y="2250"/>
                </a:cubicBezTo>
                <a:cubicBezTo>
                  <a:pt x="1" y="3481"/>
                  <a:pt x="997" y="4478"/>
                  <a:pt x="2229" y="4478"/>
                </a:cubicBezTo>
                <a:cubicBezTo>
                  <a:pt x="3482" y="4478"/>
                  <a:pt x="4478" y="3481"/>
                  <a:pt x="4478" y="2250"/>
                </a:cubicBezTo>
                <a:cubicBezTo>
                  <a:pt x="4478" y="1014"/>
                  <a:pt x="3482" y="0"/>
                  <a:pt x="2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7"/>
          <p:cNvSpPr/>
          <p:nvPr/>
        </p:nvSpPr>
        <p:spPr>
          <a:xfrm rot="-5400000">
            <a:off x="8281273" y="635954"/>
            <a:ext cx="283860" cy="283860"/>
          </a:xfrm>
          <a:custGeom>
            <a:avLst/>
            <a:gdLst/>
            <a:ahLst/>
            <a:cxnLst/>
            <a:rect l="l" t="t" r="r" b="b"/>
            <a:pathLst>
              <a:path w="2159" h="2159" extrusionOk="0">
                <a:moveTo>
                  <a:pt x="1071" y="70"/>
                </a:moveTo>
                <a:cubicBezTo>
                  <a:pt x="1632" y="70"/>
                  <a:pt x="2089" y="527"/>
                  <a:pt x="2089" y="1088"/>
                </a:cubicBezTo>
                <a:cubicBezTo>
                  <a:pt x="2089" y="1632"/>
                  <a:pt x="1632" y="2084"/>
                  <a:pt x="1071" y="2084"/>
                </a:cubicBezTo>
                <a:cubicBezTo>
                  <a:pt x="527" y="2084"/>
                  <a:pt x="74" y="1632"/>
                  <a:pt x="74" y="1088"/>
                </a:cubicBezTo>
                <a:cubicBezTo>
                  <a:pt x="74" y="527"/>
                  <a:pt x="527" y="70"/>
                  <a:pt x="1071" y="70"/>
                </a:cubicBezTo>
                <a:close/>
                <a:moveTo>
                  <a:pt x="1071" y="0"/>
                </a:moveTo>
                <a:cubicBezTo>
                  <a:pt x="475" y="0"/>
                  <a:pt x="0" y="487"/>
                  <a:pt x="0" y="1088"/>
                </a:cubicBezTo>
                <a:cubicBezTo>
                  <a:pt x="0" y="1684"/>
                  <a:pt x="475" y="2158"/>
                  <a:pt x="1071" y="2158"/>
                </a:cubicBezTo>
                <a:cubicBezTo>
                  <a:pt x="1671" y="2158"/>
                  <a:pt x="2159" y="1684"/>
                  <a:pt x="2159" y="1088"/>
                </a:cubicBezTo>
                <a:cubicBezTo>
                  <a:pt x="2159" y="487"/>
                  <a:pt x="1671" y="0"/>
                  <a:pt x="10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8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8"/>
          <p:cNvSpPr/>
          <p:nvPr/>
        </p:nvSpPr>
        <p:spPr>
          <a:xfrm>
            <a:off x="1054406" y="169198"/>
            <a:ext cx="747239" cy="747022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8"/>
          <p:cNvSpPr/>
          <p:nvPr/>
        </p:nvSpPr>
        <p:spPr>
          <a:xfrm>
            <a:off x="7139927" y="2998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18"/>
          <p:cNvGrpSpPr/>
          <p:nvPr/>
        </p:nvGrpSpPr>
        <p:grpSpPr>
          <a:xfrm rot="1800044">
            <a:off x="7461884" y="-1372441"/>
            <a:ext cx="2836387" cy="2931666"/>
            <a:chOff x="-698235" y="3203745"/>
            <a:chExt cx="2836450" cy="2931730"/>
          </a:xfrm>
        </p:grpSpPr>
        <p:sp>
          <p:nvSpPr>
            <p:cNvPr id="821" name="Google Shape;821;p18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18"/>
          <p:cNvGrpSpPr/>
          <p:nvPr/>
        </p:nvGrpSpPr>
        <p:grpSpPr>
          <a:xfrm>
            <a:off x="248266" y="375331"/>
            <a:ext cx="1075008" cy="954572"/>
            <a:chOff x="7595029" y="282856"/>
            <a:chExt cx="1179125" cy="1047024"/>
          </a:xfrm>
        </p:grpSpPr>
        <p:sp>
          <p:nvSpPr>
            <p:cNvPr id="878" name="Google Shape;878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18"/>
          <p:cNvGrpSpPr/>
          <p:nvPr/>
        </p:nvGrpSpPr>
        <p:grpSpPr>
          <a:xfrm rot="-5400000">
            <a:off x="-154058" y="3977690"/>
            <a:ext cx="1179144" cy="568956"/>
            <a:chOff x="5747281" y="232051"/>
            <a:chExt cx="1696122" cy="818406"/>
          </a:xfrm>
        </p:grpSpPr>
        <p:sp>
          <p:nvSpPr>
            <p:cNvPr id="911" name="Google Shape;911;p1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18"/>
          <p:cNvGrpSpPr/>
          <p:nvPr/>
        </p:nvGrpSpPr>
        <p:grpSpPr>
          <a:xfrm>
            <a:off x="8134915" y="4148793"/>
            <a:ext cx="919767" cy="919604"/>
            <a:chOff x="7560393" y="471902"/>
            <a:chExt cx="1310956" cy="1310725"/>
          </a:xfrm>
        </p:grpSpPr>
        <p:sp>
          <p:nvSpPr>
            <p:cNvPr id="918" name="Google Shape;918;p18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9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27" name="Google Shape;927;p19"/>
          <p:cNvGrpSpPr/>
          <p:nvPr/>
        </p:nvGrpSpPr>
        <p:grpSpPr>
          <a:xfrm>
            <a:off x="245006" y="0"/>
            <a:ext cx="1459764" cy="3247641"/>
            <a:chOff x="6052525" y="4"/>
            <a:chExt cx="1670784" cy="3717113"/>
          </a:xfrm>
        </p:grpSpPr>
        <p:sp>
          <p:nvSpPr>
            <p:cNvPr id="928" name="Google Shape;928;p19"/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19"/>
          <p:cNvGrpSpPr/>
          <p:nvPr/>
        </p:nvGrpSpPr>
        <p:grpSpPr>
          <a:xfrm>
            <a:off x="7991789" y="282844"/>
            <a:ext cx="864417" cy="767573"/>
            <a:chOff x="7595029" y="282856"/>
            <a:chExt cx="1179125" cy="1047024"/>
          </a:xfrm>
        </p:grpSpPr>
        <p:sp>
          <p:nvSpPr>
            <p:cNvPr id="948" name="Google Shape;948;p1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9"/>
          <p:cNvGrpSpPr/>
          <p:nvPr/>
        </p:nvGrpSpPr>
        <p:grpSpPr>
          <a:xfrm>
            <a:off x="339076" y="4315314"/>
            <a:ext cx="1214593" cy="586060"/>
            <a:chOff x="5747281" y="232051"/>
            <a:chExt cx="1696122" cy="818406"/>
          </a:xfrm>
        </p:grpSpPr>
        <p:sp>
          <p:nvSpPr>
            <p:cNvPr id="981" name="Google Shape;981;p19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9"/>
          <p:cNvSpPr/>
          <p:nvPr/>
        </p:nvSpPr>
        <p:spPr>
          <a:xfrm rot="5807779">
            <a:off x="1203445" y="737125"/>
            <a:ext cx="719959" cy="71995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9"/>
          <p:cNvSpPr/>
          <p:nvPr/>
        </p:nvSpPr>
        <p:spPr>
          <a:xfrm>
            <a:off x="1441265" y="354499"/>
            <a:ext cx="471539" cy="47153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20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93" name="Google Shape;993;p20"/>
          <p:cNvGrpSpPr/>
          <p:nvPr/>
        </p:nvGrpSpPr>
        <p:grpSpPr>
          <a:xfrm>
            <a:off x="217503" y="1903465"/>
            <a:ext cx="1004968" cy="892379"/>
            <a:chOff x="7595029" y="282856"/>
            <a:chExt cx="1179125" cy="1047024"/>
          </a:xfrm>
        </p:grpSpPr>
        <p:sp>
          <p:nvSpPr>
            <p:cNvPr id="994" name="Google Shape;994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0"/>
          <p:cNvGrpSpPr/>
          <p:nvPr/>
        </p:nvGrpSpPr>
        <p:grpSpPr>
          <a:xfrm rot="-5400000">
            <a:off x="-2807" y="706676"/>
            <a:ext cx="1445605" cy="697527"/>
            <a:chOff x="5747281" y="232051"/>
            <a:chExt cx="1696122" cy="818406"/>
          </a:xfrm>
        </p:grpSpPr>
        <p:sp>
          <p:nvSpPr>
            <p:cNvPr id="1027" name="Google Shape;1027;p2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20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" name="Google Shape;1034;p20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1035" name="Google Shape;1035;p2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2564950" y="1904549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2564950" y="244654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title" idx="2" hasCustomPrompt="1"/>
          </p:nvPr>
        </p:nvSpPr>
        <p:spPr>
          <a:xfrm>
            <a:off x="1341625" y="1692488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719836" y="3885882"/>
            <a:ext cx="1008388" cy="895415"/>
            <a:chOff x="7595029" y="282856"/>
            <a:chExt cx="1179125" cy="1047024"/>
          </a:xfrm>
        </p:grpSpPr>
        <p:sp>
          <p:nvSpPr>
            <p:cNvPr id="63" name="Google Shape;63;p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719819" y="542709"/>
            <a:ext cx="1450524" cy="699901"/>
            <a:chOff x="5747281" y="232051"/>
            <a:chExt cx="1696122" cy="818406"/>
          </a:xfrm>
        </p:grpSpPr>
        <p:sp>
          <p:nvSpPr>
            <p:cNvPr id="96" name="Google Shape;96;p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3"/>
          <p:cNvSpPr/>
          <p:nvPr/>
        </p:nvSpPr>
        <p:spPr>
          <a:xfrm rot="5400000">
            <a:off x="2061606" y="3952236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5400000">
            <a:off x="2944667" y="4157793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5400000">
            <a:off x="2507829" y="3847001"/>
            <a:ext cx="456428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2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1"/>
          <p:cNvSpPr/>
          <p:nvPr/>
        </p:nvSpPr>
        <p:spPr>
          <a:xfrm rot="5400000">
            <a:off x="8011554" y="255063"/>
            <a:ext cx="456429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49422" y="416786"/>
            <a:ext cx="1265986" cy="610858"/>
            <a:chOff x="5747281" y="232051"/>
            <a:chExt cx="1696122" cy="818406"/>
          </a:xfrm>
        </p:grpSpPr>
        <p:sp>
          <p:nvSpPr>
            <p:cNvPr id="1065" name="Google Shape;1065;p2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21"/>
          <p:cNvSpPr/>
          <p:nvPr/>
        </p:nvSpPr>
        <p:spPr>
          <a:xfrm rot="5400000">
            <a:off x="7565331" y="360298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1"/>
          <p:cNvSpPr/>
          <p:nvPr/>
        </p:nvSpPr>
        <p:spPr>
          <a:xfrm rot="5400000">
            <a:off x="8448392" y="565856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21"/>
          <p:cNvGrpSpPr/>
          <p:nvPr/>
        </p:nvGrpSpPr>
        <p:grpSpPr>
          <a:xfrm>
            <a:off x="7720581" y="4343927"/>
            <a:ext cx="1213703" cy="584321"/>
            <a:chOff x="-1327369" y="4336727"/>
            <a:chExt cx="1213703" cy="584321"/>
          </a:xfrm>
        </p:grpSpPr>
        <p:sp>
          <p:nvSpPr>
            <p:cNvPr id="1074" name="Google Shape;1074;p21"/>
            <p:cNvSpPr/>
            <p:nvPr/>
          </p:nvSpPr>
          <p:spPr>
            <a:xfrm>
              <a:off x="-1047769" y="4336727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-1047769" y="4336727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-766387" y="433672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-766387" y="433672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-486855" y="4336727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-486855" y="4336727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-207221" y="433672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-207221" y="433672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-1047769" y="4582746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-1047769" y="4582746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-766387" y="4582746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-766387" y="4582746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-486855" y="4582746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-486855" y="4582746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-207221" y="4582746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-207221" y="4582746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-1047769" y="4827017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-1047769" y="4827017"/>
              <a:ext cx="95406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-766387" y="482701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-766387" y="482701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-486855" y="4827017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-486855" y="4827017"/>
              <a:ext cx="93658" cy="93144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-207221" y="482701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-207221" y="4827017"/>
              <a:ext cx="93555" cy="93144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-1327369" y="4337615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-1327369" y="4337615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-1327369" y="4583634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-1327369" y="4583634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-1327369" y="4827905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-1327369" y="4827905"/>
              <a:ext cx="95405" cy="93144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_2_1_1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2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2"/>
          <p:cNvSpPr txBox="1">
            <a:spLocks noGrp="1"/>
          </p:cNvSpPr>
          <p:nvPr>
            <p:ph type="title"/>
          </p:nvPr>
        </p:nvSpPr>
        <p:spPr>
          <a:xfrm>
            <a:off x="2645999" y="540000"/>
            <a:ext cx="38520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22"/>
          <p:cNvSpPr txBox="1">
            <a:spLocks noGrp="1"/>
          </p:cNvSpPr>
          <p:nvPr>
            <p:ph type="subTitle" idx="1"/>
          </p:nvPr>
        </p:nvSpPr>
        <p:spPr>
          <a:xfrm>
            <a:off x="2645999" y="1569675"/>
            <a:ext cx="3852000" cy="30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1109" name="Google Shape;1109;p22"/>
          <p:cNvGrpSpPr/>
          <p:nvPr/>
        </p:nvGrpSpPr>
        <p:grpSpPr>
          <a:xfrm>
            <a:off x="7796629" y="3716506"/>
            <a:ext cx="1179125" cy="1047024"/>
            <a:chOff x="7595029" y="282856"/>
            <a:chExt cx="1179125" cy="1047024"/>
          </a:xfrm>
        </p:grpSpPr>
        <p:sp>
          <p:nvSpPr>
            <p:cNvPr id="1110" name="Google Shape;1110;p2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22"/>
          <p:cNvGrpSpPr/>
          <p:nvPr/>
        </p:nvGrpSpPr>
        <p:grpSpPr>
          <a:xfrm rot="-5400000">
            <a:off x="7575931" y="2213001"/>
            <a:ext cx="1696122" cy="818406"/>
            <a:chOff x="5747281" y="232051"/>
            <a:chExt cx="1696122" cy="818406"/>
          </a:xfrm>
        </p:grpSpPr>
        <p:sp>
          <p:nvSpPr>
            <p:cNvPr id="1143" name="Google Shape;1143;p2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23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3"/>
          <p:cNvSpPr txBox="1">
            <a:spLocks noGrp="1"/>
          </p:cNvSpPr>
          <p:nvPr>
            <p:ph type="title"/>
          </p:nvPr>
        </p:nvSpPr>
        <p:spPr>
          <a:xfrm>
            <a:off x="4572000" y="1543725"/>
            <a:ext cx="3852000" cy="12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3" name="Google Shape;1153;p23"/>
          <p:cNvSpPr txBox="1">
            <a:spLocks noGrp="1"/>
          </p:cNvSpPr>
          <p:nvPr>
            <p:ph type="subTitle" idx="1"/>
          </p:nvPr>
        </p:nvSpPr>
        <p:spPr>
          <a:xfrm>
            <a:off x="4572000" y="2795775"/>
            <a:ext cx="3671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1154" name="Google Shape;1154;p23"/>
          <p:cNvGrpSpPr/>
          <p:nvPr/>
        </p:nvGrpSpPr>
        <p:grpSpPr>
          <a:xfrm>
            <a:off x="7553488" y="3913803"/>
            <a:ext cx="1032206" cy="916565"/>
            <a:chOff x="7595029" y="282856"/>
            <a:chExt cx="1179125" cy="1047024"/>
          </a:xfrm>
        </p:grpSpPr>
        <p:sp>
          <p:nvSpPr>
            <p:cNvPr id="1155" name="Google Shape;1155;p2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5935970" y="4013866"/>
            <a:ext cx="1484785" cy="716433"/>
            <a:chOff x="5747281" y="232051"/>
            <a:chExt cx="1696122" cy="818406"/>
          </a:xfrm>
        </p:grpSpPr>
        <p:sp>
          <p:nvSpPr>
            <p:cNvPr id="1188" name="Google Shape;1188;p2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23"/>
          <p:cNvSpPr/>
          <p:nvPr/>
        </p:nvSpPr>
        <p:spPr>
          <a:xfrm>
            <a:off x="7808878" y="730117"/>
            <a:ext cx="1177161" cy="1176870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23"/>
          <p:cNvSpPr/>
          <p:nvPr/>
        </p:nvSpPr>
        <p:spPr>
          <a:xfrm>
            <a:off x="7836001" y="129325"/>
            <a:ext cx="782903" cy="78270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23"/>
          <p:cNvSpPr/>
          <p:nvPr/>
        </p:nvSpPr>
        <p:spPr>
          <a:xfrm>
            <a:off x="7659650" y="625633"/>
            <a:ext cx="647985" cy="64800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24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24"/>
          <p:cNvSpPr txBox="1">
            <a:spLocks noGrp="1"/>
          </p:cNvSpPr>
          <p:nvPr>
            <p:ph type="title" hasCustomPrompt="1"/>
          </p:nvPr>
        </p:nvSpPr>
        <p:spPr>
          <a:xfrm>
            <a:off x="720075" y="740350"/>
            <a:ext cx="4177500" cy="82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01" name="Google Shape;1201;p24"/>
          <p:cNvSpPr txBox="1">
            <a:spLocks noGrp="1"/>
          </p:cNvSpPr>
          <p:nvPr>
            <p:ph type="subTitle" idx="1"/>
          </p:nvPr>
        </p:nvSpPr>
        <p:spPr>
          <a:xfrm>
            <a:off x="720022" y="1517975"/>
            <a:ext cx="4177500" cy="4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02" name="Google Shape;1202;p24"/>
          <p:cNvSpPr txBox="1">
            <a:spLocks noGrp="1"/>
          </p:cNvSpPr>
          <p:nvPr>
            <p:ph type="title" idx="2" hasCustomPrompt="1"/>
          </p:nvPr>
        </p:nvSpPr>
        <p:spPr>
          <a:xfrm>
            <a:off x="720125" y="2006337"/>
            <a:ext cx="4177500" cy="82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03" name="Google Shape;1203;p24"/>
          <p:cNvSpPr txBox="1">
            <a:spLocks noGrp="1"/>
          </p:cNvSpPr>
          <p:nvPr>
            <p:ph type="subTitle" idx="3"/>
          </p:nvPr>
        </p:nvSpPr>
        <p:spPr>
          <a:xfrm>
            <a:off x="720000" y="2783988"/>
            <a:ext cx="4177500" cy="4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04" name="Google Shape;1204;p24"/>
          <p:cNvSpPr txBox="1">
            <a:spLocks noGrp="1"/>
          </p:cNvSpPr>
          <p:nvPr>
            <p:ph type="title" idx="4" hasCustomPrompt="1"/>
          </p:nvPr>
        </p:nvSpPr>
        <p:spPr>
          <a:xfrm>
            <a:off x="720125" y="3272350"/>
            <a:ext cx="4177500" cy="82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05" name="Google Shape;1205;p24"/>
          <p:cNvSpPr txBox="1">
            <a:spLocks noGrp="1"/>
          </p:cNvSpPr>
          <p:nvPr>
            <p:ph type="subTitle" idx="5"/>
          </p:nvPr>
        </p:nvSpPr>
        <p:spPr>
          <a:xfrm>
            <a:off x="720022" y="4050000"/>
            <a:ext cx="4177500" cy="4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2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5"/>
          <p:cNvSpPr txBox="1">
            <a:spLocks noGrp="1"/>
          </p:cNvSpPr>
          <p:nvPr>
            <p:ph type="title"/>
          </p:nvPr>
        </p:nvSpPr>
        <p:spPr>
          <a:xfrm>
            <a:off x="2604163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10" name="Google Shape;1210;p25"/>
          <p:cNvSpPr txBox="1">
            <a:spLocks noGrp="1"/>
          </p:cNvSpPr>
          <p:nvPr>
            <p:ph type="subTitle" idx="1"/>
          </p:nvPr>
        </p:nvSpPr>
        <p:spPr>
          <a:xfrm>
            <a:off x="2201566" y="2327023"/>
            <a:ext cx="2098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1" name="Google Shape;1211;p25"/>
          <p:cNvSpPr txBox="1">
            <a:spLocks noGrp="1"/>
          </p:cNvSpPr>
          <p:nvPr>
            <p:ph type="title" idx="2"/>
          </p:nvPr>
        </p:nvSpPr>
        <p:spPr>
          <a:xfrm>
            <a:off x="2201475" y="1931700"/>
            <a:ext cx="2098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212" name="Google Shape;1212;p25"/>
          <p:cNvSpPr txBox="1">
            <a:spLocks noGrp="1"/>
          </p:cNvSpPr>
          <p:nvPr>
            <p:ph type="subTitle" idx="3"/>
          </p:nvPr>
        </p:nvSpPr>
        <p:spPr>
          <a:xfrm>
            <a:off x="4844001" y="2327023"/>
            <a:ext cx="2098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3" name="Google Shape;1213;p25"/>
          <p:cNvSpPr txBox="1">
            <a:spLocks noGrp="1"/>
          </p:cNvSpPr>
          <p:nvPr>
            <p:ph type="title" idx="4"/>
          </p:nvPr>
        </p:nvSpPr>
        <p:spPr>
          <a:xfrm>
            <a:off x="4843926" y="1931700"/>
            <a:ext cx="2098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214" name="Google Shape;1214;p25"/>
          <p:cNvSpPr txBox="1">
            <a:spLocks noGrp="1"/>
          </p:cNvSpPr>
          <p:nvPr>
            <p:ph type="subTitle" idx="5"/>
          </p:nvPr>
        </p:nvSpPr>
        <p:spPr>
          <a:xfrm>
            <a:off x="2201475" y="3939825"/>
            <a:ext cx="2098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5" name="Google Shape;1215;p25"/>
          <p:cNvSpPr txBox="1">
            <a:spLocks noGrp="1"/>
          </p:cNvSpPr>
          <p:nvPr>
            <p:ph type="title" idx="6"/>
          </p:nvPr>
        </p:nvSpPr>
        <p:spPr>
          <a:xfrm>
            <a:off x="2201475" y="3544499"/>
            <a:ext cx="2098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216" name="Google Shape;1216;p25"/>
          <p:cNvSpPr txBox="1">
            <a:spLocks noGrp="1"/>
          </p:cNvSpPr>
          <p:nvPr>
            <p:ph type="subTitle" idx="7"/>
          </p:nvPr>
        </p:nvSpPr>
        <p:spPr>
          <a:xfrm>
            <a:off x="4843875" y="3939825"/>
            <a:ext cx="20985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7" name="Google Shape;1217;p25"/>
          <p:cNvSpPr txBox="1">
            <a:spLocks noGrp="1"/>
          </p:cNvSpPr>
          <p:nvPr>
            <p:ph type="title" idx="8"/>
          </p:nvPr>
        </p:nvSpPr>
        <p:spPr>
          <a:xfrm>
            <a:off x="4843901" y="3544499"/>
            <a:ext cx="2098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218" name="Google Shape;1218;p25"/>
          <p:cNvSpPr/>
          <p:nvPr/>
        </p:nvSpPr>
        <p:spPr>
          <a:xfrm>
            <a:off x="7662411" y="2355904"/>
            <a:ext cx="1349400" cy="1349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5"/>
          <p:cNvSpPr/>
          <p:nvPr/>
        </p:nvSpPr>
        <p:spPr>
          <a:xfrm rot="-5400000">
            <a:off x="378267" y="2367485"/>
            <a:ext cx="1323071" cy="1326256"/>
          </a:xfrm>
          <a:custGeom>
            <a:avLst/>
            <a:gdLst/>
            <a:ahLst/>
            <a:cxnLst/>
            <a:rect l="l" t="t" r="r" b="b"/>
            <a:pathLst>
              <a:path w="5680" h="5693" extrusionOk="0">
                <a:moveTo>
                  <a:pt x="2851" y="1"/>
                </a:moveTo>
                <a:cubicBezTo>
                  <a:pt x="1271" y="1"/>
                  <a:pt x="1" y="1267"/>
                  <a:pt x="1" y="2847"/>
                </a:cubicBezTo>
                <a:cubicBezTo>
                  <a:pt x="1" y="4422"/>
                  <a:pt x="1271" y="5692"/>
                  <a:pt x="2851" y="5692"/>
                </a:cubicBezTo>
                <a:cubicBezTo>
                  <a:pt x="4409" y="5692"/>
                  <a:pt x="5679" y="4422"/>
                  <a:pt x="5679" y="2847"/>
                </a:cubicBezTo>
                <a:cubicBezTo>
                  <a:pt x="5679" y="1267"/>
                  <a:pt x="4409" y="1"/>
                  <a:pt x="2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25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221" name="Google Shape;1221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>
            <a:off x="228431" y="397164"/>
            <a:ext cx="1696122" cy="818406"/>
            <a:chOff x="5747281" y="232051"/>
            <a:chExt cx="1696122" cy="818406"/>
          </a:xfrm>
        </p:grpSpPr>
        <p:sp>
          <p:nvSpPr>
            <p:cNvPr id="1254" name="Google Shape;1254;p2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5"/>
          <p:cNvGrpSpPr/>
          <p:nvPr/>
        </p:nvGrpSpPr>
        <p:grpSpPr>
          <a:xfrm rot="-5400000">
            <a:off x="7064084" y="3063568"/>
            <a:ext cx="2355775" cy="1804075"/>
            <a:chOff x="299275" y="249900"/>
            <a:chExt cx="2355775" cy="1804075"/>
          </a:xfrm>
        </p:grpSpPr>
        <p:sp>
          <p:nvSpPr>
            <p:cNvPr id="1261" name="Google Shape;1261;p25"/>
            <p:cNvSpPr/>
            <p:nvPr/>
          </p:nvSpPr>
          <p:spPr>
            <a:xfrm>
              <a:off x="2191415" y="1527701"/>
              <a:ext cx="13494" cy="19636"/>
            </a:xfrm>
            <a:custGeom>
              <a:avLst/>
              <a:gdLst/>
              <a:ahLst/>
              <a:cxnLst/>
              <a:rect l="l" t="t" r="r" b="b"/>
              <a:pathLst>
                <a:path w="75" h="106" extrusionOk="0">
                  <a:moveTo>
                    <a:pt x="50" y="0"/>
                  </a:moveTo>
                  <a:cubicBezTo>
                    <a:pt x="46" y="0"/>
                    <a:pt x="42" y="2"/>
                    <a:pt x="35" y="8"/>
                  </a:cubicBezTo>
                  <a:cubicBezTo>
                    <a:pt x="18" y="8"/>
                    <a:pt x="1" y="42"/>
                    <a:pt x="1" y="64"/>
                  </a:cubicBezTo>
                  <a:cubicBezTo>
                    <a:pt x="1" y="90"/>
                    <a:pt x="10" y="106"/>
                    <a:pt x="22" y="106"/>
                  </a:cubicBezTo>
                  <a:cubicBezTo>
                    <a:pt x="26" y="106"/>
                    <a:pt x="31" y="104"/>
                    <a:pt x="35" y="99"/>
                  </a:cubicBezTo>
                  <a:cubicBezTo>
                    <a:pt x="57" y="99"/>
                    <a:pt x="75" y="64"/>
                    <a:pt x="57" y="25"/>
                  </a:cubicBezTo>
                  <a:cubicBezTo>
                    <a:pt x="57" y="13"/>
                    <a:pt x="57" y="0"/>
                    <a:pt x="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240711" y="1488615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18" y="1"/>
                  </a:moveTo>
                  <a:cubicBezTo>
                    <a:pt x="18" y="18"/>
                    <a:pt x="1" y="58"/>
                    <a:pt x="1" y="92"/>
                  </a:cubicBezTo>
                  <a:cubicBezTo>
                    <a:pt x="1" y="105"/>
                    <a:pt x="9" y="117"/>
                    <a:pt x="21" y="117"/>
                  </a:cubicBezTo>
                  <a:cubicBezTo>
                    <a:pt x="25" y="117"/>
                    <a:pt x="30" y="115"/>
                    <a:pt x="36" y="110"/>
                  </a:cubicBezTo>
                  <a:cubicBezTo>
                    <a:pt x="53" y="110"/>
                    <a:pt x="53" y="75"/>
                    <a:pt x="53" y="36"/>
                  </a:cubicBezTo>
                  <a:cubicBezTo>
                    <a:pt x="53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286229" y="14484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0"/>
                  </a:moveTo>
                  <a:cubicBezTo>
                    <a:pt x="18" y="18"/>
                    <a:pt x="0" y="57"/>
                    <a:pt x="0" y="92"/>
                  </a:cubicBezTo>
                  <a:cubicBezTo>
                    <a:pt x="18" y="109"/>
                    <a:pt x="18" y="127"/>
                    <a:pt x="35" y="127"/>
                  </a:cubicBezTo>
                  <a:cubicBezTo>
                    <a:pt x="52" y="109"/>
                    <a:pt x="74" y="74"/>
                    <a:pt x="52" y="35"/>
                  </a:cubicBezTo>
                  <a:cubicBezTo>
                    <a:pt x="52" y="0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334626" y="1410073"/>
              <a:ext cx="13494" cy="24823"/>
            </a:xfrm>
            <a:custGeom>
              <a:avLst/>
              <a:gdLst/>
              <a:ahLst/>
              <a:cxnLst/>
              <a:rect l="l" t="t" r="r" b="b"/>
              <a:pathLst>
                <a:path w="75" h="134" extrusionOk="0">
                  <a:moveTo>
                    <a:pt x="36" y="0"/>
                  </a:moveTo>
                  <a:cubicBezTo>
                    <a:pt x="32" y="0"/>
                    <a:pt x="27" y="3"/>
                    <a:pt x="23" y="7"/>
                  </a:cubicBezTo>
                  <a:cubicBezTo>
                    <a:pt x="1" y="25"/>
                    <a:pt x="1" y="64"/>
                    <a:pt x="1" y="81"/>
                  </a:cubicBezTo>
                  <a:cubicBezTo>
                    <a:pt x="1" y="116"/>
                    <a:pt x="23" y="133"/>
                    <a:pt x="40" y="133"/>
                  </a:cubicBezTo>
                  <a:cubicBezTo>
                    <a:pt x="58" y="116"/>
                    <a:pt x="75" y="81"/>
                    <a:pt x="58" y="46"/>
                  </a:cubicBezTo>
                  <a:cubicBezTo>
                    <a:pt x="58" y="18"/>
                    <a:pt x="48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387160" y="1381545"/>
              <a:ext cx="16552" cy="24452"/>
            </a:xfrm>
            <a:custGeom>
              <a:avLst/>
              <a:gdLst/>
              <a:ahLst/>
              <a:cxnLst/>
              <a:rect l="l" t="t" r="r" b="b"/>
              <a:pathLst>
                <a:path w="92" h="132" extrusionOk="0">
                  <a:moveTo>
                    <a:pt x="35" y="0"/>
                  </a:moveTo>
                  <a:cubicBezTo>
                    <a:pt x="18" y="18"/>
                    <a:pt x="0" y="52"/>
                    <a:pt x="18" y="70"/>
                  </a:cubicBezTo>
                  <a:cubicBezTo>
                    <a:pt x="18" y="102"/>
                    <a:pt x="44" y="131"/>
                    <a:pt x="63" y="131"/>
                  </a:cubicBezTo>
                  <a:cubicBezTo>
                    <a:pt x="67" y="131"/>
                    <a:pt x="71" y="130"/>
                    <a:pt x="74" y="126"/>
                  </a:cubicBezTo>
                  <a:cubicBezTo>
                    <a:pt x="92" y="126"/>
                    <a:pt x="92" y="92"/>
                    <a:pt x="92" y="52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456067" y="13678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4"/>
                  </a:cubicBezTo>
                  <a:cubicBezTo>
                    <a:pt x="18" y="109"/>
                    <a:pt x="53" y="126"/>
                    <a:pt x="70" y="126"/>
                  </a:cubicBezTo>
                  <a:cubicBezTo>
                    <a:pt x="87" y="126"/>
                    <a:pt x="109" y="92"/>
                    <a:pt x="109" y="74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2197712" y="1606429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22" y="0"/>
                  </a:moveTo>
                  <a:cubicBezTo>
                    <a:pt x="0" y="18"/>
                    <a:pt x="0" y="35"/>
                    <a:pt x="0" y="74"/>
                  </a:cubicBezTo>
                  <a:cubicBezTo>
                    <a:pt x="0" y="100"/>
                    <a:pt x="12" y="116"/>
                    <a:pt x="25" y="116"/>
                  </a:cubicBezTo>
                  <a:cubicBezTo>
                    <a:pt x="30" y="116"/>
                    <a:pt x="35" y="114"/>
                    <a:pt x="40" y="109"/>
                  </a:cubicBezTo>
                  <a:cubicBezTo>
                    <a:pt x="57" y="109"/>
                    <a:pt x="74" y="74"/>
                    <a:pt x="74" y="35"/>
                  </a:cubicBezTo>
                  <a:cubicBezTo>
                    <a:pt x="57" y="18"/>
                    <a:pt x="40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2250067" y="1574568"/>
              <a:ext cx="13494" cy="23156"/>
            </a:xfrm>
            <a:custGeom>
              <a:avLst/>
              <a:gdLst/>
              <a:ahLst/>
              <a:cxnLst/>
              <a:rect l="l" t="t" r="r" b="b"/>
              <a:pathLst>
                <a:path w="75" h="125" extrusionOk="0">
                  <a:moveTo>
                    <a:pt x="52" y="0"/>
                  </a:moveTo>
                  <a:cubicBezTo>
                    <a:pt x="47" y="0"/>
                    <a:pt x="42" y="2"/>
                    <a:pt x="36" y="7"/>
                  </a:cubicBezTo>
                  <a:cubicBezTo>
                    <a:pt x="18" y="7"/>
                    <a:pt x="1" y="46"/>
                    <a:pt x="18" y="81"/>
                  </a:cubicBezTo>
                  <a:cubicBezTo>
                    <a:pt x="18" y="106"/>
                    <a:pt x="28" y="124"/>
                    <a:pt x="41" y="124"/>
                  </a:cubicBezTo>
                  <a:cubicBezTo>
                    <a:pt x="46" y="124"/>
                    <a:pt x="52" y="122"/>
                    <a:pt x="58" y="116"/>
                  </a:cubicBezTo>
                  <a:cubicBezTo>
                    <a:pt x="75" y="116"/>
                    <a:pt x="75" y="81"/>
                    <a:pt x="75" y="46"/>
                  </a:cubicBezTo>
                  <a:cubicBezTo>
                    <a:pt x="75" y="17"/>
                    <a:pt x="66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2302601" y="1541409"/>
              <a:ext cx="16552" cy="24823"/>
            </a:xfrm>
            <a:custGeom>
              <a:avLst/>
              <a:gdLst/>
              <a:ahLst/>
              <a:cxnLst/>
              <a:rect l="l" t="t" r="r" b="b"/>
              <a:pathLst>
                <a:path w="92" h="134" extrusionOk="0">
                  <a:moveTo>
                    <a:pt x="49" y="1"/>
                  </a:moveTo>
                  <a:cubicBezTo>
                    <a:pt x="45" y="1"/>
                    <a:pt x="40" y="3"/>
                    <a:pt x="35" y="8"/>
                  </a:cubicBezTo>
                  <a:cubicBezTo>
                    <a:pt x="18" y="8"/>
                    <a:pt x="1" y="42"/>
                    <a:pt x="18" y="77"/>
                  </a:cubicBezTo>
                  <a:cubicBezTo>
                    <a:pt x="18" y="116"/>
                    <a:pt x="35" y="134"/>
                    <a:pt x="53" y="134"/>
                  </a:cubicBezTo>
                  <a:cubicBezTo>
                    <a:pt x="70" y="116"/>
                    <a:pt x="92" y="77"/>
                    <a:pt x="70" y="42"/>
                  </a:cubicBezTo>
                  <a:cubicBezTo>
                    <a:pt x="70" y="17"/>
                    <a:pt x="61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2358194" y="1508807"/>
              <a:ext cx="15833" cy="26861"/>
            </a:xfrm>
            <a:custGeom>
              <a:avLst/>
              <a:gdLst/>
              <a:ahLst/>
              <a:cxnLst/>
              <a:rect l="l" t="t" r="r" b="b"/>
              <a:pathLst>
                <a:path w="88" h="145" extrusionOk="0">
                  <a:moveTo>
                    <a:pt x="18" y="1"/>
                  </a:moveTo>
                  <a:cubicBezTo>
                    <a:pt x="0" y="18"/>
                    <a:pt x="0" y="57"/>
                    <a:pt x="0" y="92"/>
                  </a:cubicBezTo>
                  <a:cubicBezTo>
                    <a:pt x="18" y="127"/>
                    <a:pt x="35" y="144"/>
                    <a:pt x="53" y="144"/>
                  </a:cubicBezTo>
                  <a:cubicBezTo>
                    <a:pt x="70" y="144"/>
                    <a:pt x="88" y="92"/>
                    <a:pt x="70" y="57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2416846" y="1485466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36" y="1"/>
                  </a:moveTo>
                  <a:cubicBezTo>
                    <a:pt x="1" y="1"/>
                    <a:pt x="1" y="35"/>
                    <a:pt x="18" y="92"/>
                  </a:cubicBezTo>
                  <a:cubicBezTo>
                    <a:pt x="32" y="120"/>
                    <a:pt x="47" y="149"/>
                    <a:pt x="61" y="149"/>
                  </a:cubicBezTo>
                  <a:cubicBezTo>
                    <a:pt x="64" y="149"/>
                    <a:pt x="67" y="147"/>
                    <a:pt x="70" y="144"/>
                  </a:cubicBezTo>
                  <a:cubicBezTo>
                    <a:pt x="88" y="144"/>
                    <a:pt x="110" y="109"/>
                    <a:pt x="88" y="75"/>
                  </a:cubicBezTo>
                  <a:cubicBezTo>
                    <a:pt x="70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2488091" y="1471758"/>
              <a:ext cx="19791" cy="30751"/>
            </a:xfrm>
            <a:custGeom>
              <a:avLst/>
              <a:gdLst/>
              <a:ahLst/>
              <a:cxnLst/>
              <a:rect l="l" t="t" r="r" b="b"/>
              <a:pathLst>
                <a:path w="110" h="166" extrusionOk="0">
                  <a:moveTo>
                    <a:pt x="18" y="1"/>
                  </a:moveTo>
                  <a:cubicBezTo>
                    <a:pt x="1" y="1"/>
                    <a:pt x="1" y="40"/>
                    <a:pt x="1" y="92"/>
                  </a:cubicBezTo>
                  <a:cubicBezTo>
                    <a:pt x="18" y="127"/>
                    <a:pt x="57" y="166"/>
                    <a:pt x="75" y="166"/>
                  </a:cubicBezTo>
                  <a:cubicBezTo>
                    <a:pt x="110" y="166"/>
                    <a:pt x="110" y="127"/>
                    <a:pt x="92" y="75"/>
                  </a:cubicBezTo>
                  <a:cubicBezTo>
                    <a:pt x="92" y="40"/>
                    <a:pt x="57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2204729" y="1690159"/>
              <a:ext cx="16552" cy="2130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35" y="1"/>
                  </a:moveTo>
                  <a:cubicBezTo>
                    <a:pt x="18" y="1"/>
                    <a:pt x="1" y="36"/>
                    <a:pt x="18" y="75"/>
                  </a:cubicBezTo>
                  <a:cubicBezTo>
                    <a:pt x="18" y="89"/>
                    <a:pt x="29" y="114"/>
                    <a:pt x="43" y="114"/>
                  </a:cubicBezTo>
                  <a:cubicBezTo>
                    <a:pt x="46" y="114"/>
                    <a:pt x="50" y="113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2269677" y="16668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1"/>
                  </a:moveTo>
                  <a:cubicBezTo>
                    <a:pt x="1" y="18"/>
                    <a:pt x="1" y="53"/>
                    <a:pt x="1" y="75"/>
                  </a:cubicBezTo>
                  <a:cubicBezTo>
                    <a:pt x="1" y="109"/>
                    <a:pt x="36" y="127"/>
                    <a:pt x="57" y="127"/>
                  </a:cubicBezTo>
                  <a:cubicBezTo>
                    <a:pt x="75" y="127"/>
                    <a:pt x="75" y="92"/>
                    <a:pt x="75" y="53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2328509" y="1642552"/>
              <a:ext cx="16552" cy="253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47" y="1"/>
                  </a:moveTo>
                  <a:cubicBezTo>
                    <a:pt x="43" y="1"/>
                    <a:pt x="39" y="2"/>
                    <a:pt x="35" y="5"/>
                  </a:cubicBezTo>
                  <a:cubicBezTo>
                    <a:pt x="18" y="5"/>
                    <a:pt x="0" y="40"/>
                    <a:pt x="18" y="75"/>
                  </a:cubicBezTo>
                  <a:cubicBezTo>
                    <a:pt x="18" y="107"/>
                    <a:pt x="44" y="136"/>
                    <a:pt x="63" y="136"/>
                  </a:cubicBezTo>
                  <a:cubicBezTo>
                    <a:pt x="67" y="136"/>
                    <a:pt x="71" y="135"/>
                    <a:pt x="74" y="132"/>
                  </a:cubicBezTo>
                  <a:cubicBezTo>
                    <a:pt x="92" y="132"/>
                    <a:pt x="92" y="97"/>
                    <a:pt x="92" y="58"/>
                  </a:cubicBezTo>
                  <a:cubicBezTo>
                    <a:pt x="77" y="29"/>
                    <a:pt x="63" y="1"/>
                    <a:pt x="4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2390219" y="1620137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18" y="0"/>
                  </a:moveTo>
                  <a:cubicBezTo>
                    <a:pt x="1" y="0"/>
                    <a:pt x="1" y="52"/>
                    <a:pt x="18" y="87"/>
                  </a:cubicBezTo>
                  <a:cubicBezTo>
                    <a:pt x="18" y="119"/>
                    <a:pt x="45" y="148"/>
                    <a:pt x="64" y="148"/>
                  </a:cubicBezTo>
                  <a:cubicBezTo>
                    <a:pt x="68" y="148"/>
                    <a:pt x="72" y="147"/>
                    <a:pt x="75" y="144"/>
                  </a:cubicBezTo>
                  <a:cubicBezTo>
                    <a:pt x="92" y="144"/>
                    <a:pt x="110" y="109"/>
                    <a:pt x="92" y="70"/>
                  </a:cubicBezTo>
                  <a:cubicBezTo>
                    <a:pt x="75" y="18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2456067" y="1603095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35" y="1"/>
                  </a:moveTo>
                  <a:cubicBezTo>
                    <a:pt x="18" y="1"/>
                    <a:pt x="0" y="36"/>
                    <a:pt x="18" y="92"/>
                  </a:cubicBezTo>
                  <a:cubicBezTo>
                    <a:pt x="35" y="127"/>
                    <a:pt x="70" y="162"/>
                    <a:pt x="87" y="162"/>
                  </a:cubicBezTo>
                  <a:cubicBezTo>
                    <a:pt x="109" y="144"/>
                    <a:pt x="127" y="110"/>
                    <a:pt x="109" y="70"/>
                  </a:cubicBezTo>
                  <a:cubicBezTo>
                    <a:pt x="87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2530371" y="1592721"/>
              <a:ext cx="23749" cy="34085"/>
            </a:xfrm>
            <a:custGeom>
              <a:avLst/>
              <a:gdLst/>
              <a:ahLst/>
              <a:cxnLst/>
              <a:rect l="l" t="t" r="r" b="b"/>
              <a:pathLst>
                <a:path w="132" h="184" extrusionOk="0">
                  <a:moveTo>
                    <a:pt x="40" y="0"/>
                  </a:moveTo>
                  <a:cubicBezTo>
                    <a:pt x="1" y="0"/>
                    <a:pt x="1" y="57"/>
                    <a:pt x="23" y="92"/>
                  </a:cubicBezTo>
                  <a:cubicBezTo>
                    <a:pt x="40" y="148"/>
                    <a:pt x="75" y="183"/>
                    <a:pt x="92" y="183"/>
                  </a:cubicBezTo>
                  <a:cubicBezTo>
                    <a:pt x="131" y="166"/>
                    <a:pt x="131" y="126"/>
                    <a:pt x="110" y="92"/>
                  </a:cubicBezTo>
                  <a:cubicBezTo>
                    <a:pt x="92" y="39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2217323" y="1774074"/>
              <a:ext cx="16552" cy="2111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39" y="0"/>
                  </a:moveTo>
                  <a:cubicBezTo>
                    <a:pt x="0" y="18"/>
                    <a:pt x="0" y="39"/>
                    <a:pt x="0" y="74"/>
                  </a:cubicBezTo>
                  <a:cubicBezTo>
                    <a:pt x="0" y="88"/>
                    <a:pt x="14" y="114"/>
                    <a:pt x="29" y="114"/>
                  </a:cubicBezTo>
                  <a:cubicBezTo>
                    <a:pt x="33" y="114"/>
                    <a:pt x="36" y="112"/>
                    <a:pt x="39" y="109"/>
                  </a:cubicBezTo>
                  <a:cubicBezTo>
                    <a:pt x="74" y="109"/>
                    <a:pt x="92" y="92"/>
                    <a:pt x="74" y="57"/>
                  </a:cubicBezTo>
                  <a:cubicBezTo>
                    <a:pt x="74" y="18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2286229" y="1761107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8" y="18"/>
                    <a:pt x="0" y="36"/>
                    <a:pt x="18" y="70"/>
                  </a:cubicBezTo>
                  <a:cubicBezTo>
                    <a:pt x="18" y="109"/>
                    <a:pt x="35" y="127"/>
                    <a:pt x="52" y="127"/>
                  </a:cubicBezTo>
                  <a:cubicBezTo>
                    <a:pt x="92" y="127"/>
                    <a:pt x="92" y="88"/>
                    <a:pt x="92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2354236" y="174739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40" y="1"/>
                  </a:moveTo>
                  <a:cubicBezTo>
                    <a:pt x="22" y="1"/>
                    <a:pt x="1" y="36"/>
                    <a:pt x="22" y="75"/>
                  </a:cubicBezTo>
                  <a:cubicBezTo>
                    <a:pt x="22" y="110"/>
                    <a:pt x="57" y="127"/>
                    <a:pt x="75" y="127"/>
                  </a:cubicBezTo>
                  <a:cubicBezTo>
                    <a:pt x="92" y="127"/>
                    <a:pt x="110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2426381" y="1733691"/>
              <a:ext cx="19611" cy="27602"/>
            </a:xfrm>
            <a:custGeom>
              <a:avLst/>
              <a:gdLst/>
              <a:ahLst/>
              <a:cxnLst/>
              <a:rect l="l" t="t" r="r" b="b"/>
              <a:pathLst>
                <a:path w="109" h="149" extrusionOk="0">
                  <a:moveTo>
                    <a:pt x="35" y="1"/>
                  </a:moveTo>
                  <a:cubicBezTo>
                    <a:pt x="0" y="1"/>
                    <a:pt x="0" y="40"/>
                    <a:pt x="17" y="75"/>
                  </a:cubicBezTo>
                  <a:cubicBezTo>
                    <a:pt x="17" y="110"/>
                    <a:pt x="57" y="149"/>
                    <a:pt x="74" y="149"/>
                  </a:cubicBezTo>
                  <a:cubicBezTo>
                    <a:pt x="91" y="149"/>
                    <a:pt x="109" y="110"/>
                    <a:pt x="91" y="57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2498346" y="1724058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35" y="1"/>
                  </a:moveTo>
                  <a:cubicBezTo>
                    <a:pt x="18" y="1"/>
                    <a:pt x="0" y="35"/>
                    <a:pt x="18" y="70"/>
                  </a:cubicBezTo>
                  <a:cubicBezTo>
                    <a:pt x="35" y="127"/>
                    <a:pt x="70" y="144"/>
                    <a:pt x="92" y="144"/>
                  </a:cubicBezTo>
                  <a:cubicBezTo>
                    <a:pt x="109" y="144"/>
                    <a:pt x="127" y="109"/>
                    <a:pt x="109" y="70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2576608" y="1720909"/>
              <a:ext cx="26088" cy="3001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26"/>
                    <a:pt x="70" y="161"/>
                    <a:pt x="109" y="161"/>
                  </a:cubicBezTo>
                  <a:cubicBezTo>
                    <a:pt x="127" y="161"/>
                    <a:pt x="144" y="126"/>
                    <a:pt x="127" y="70"/>
                  </a:cubicBezTo>
                  <a:cubicBezTo>
                    <a:pt x="109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2224339" y="185780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0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2302601" y="185150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1"/>
                    <a:pt x="35" y="109"/>
                    <a:pt x="53" y="109"/>
                  </a:cubicBezTo>
                  <a:cubicBezTo>
                    <a:pt x="70" y="109"/>
                    <a:pt x="92" y="91"/>
                    <a:pt x="92" y="57"/>
                  </a:cubicBezTo>
                  <a:cubicBezTo>
                    <a:pt x="92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2377805" y="1845021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109"/>
                    <a:pt x="35" y="126"/>
                    <a:pt x="70" y="126"/>
                  </a:cubicBezTo>
                  <a:cubicBezTo>
                    <a:pt x="87" y="126"/>
                    <a:pt x="109" y="92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2456067" y="1841687"/>
              <a:ext cx="19791" cy="23711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3" y="127"/>
                    <a:pt x="70" y="127"/>
                  </a:cubicBezTo>
                  <a:cubicBezTo>
                    <a:pt x="87" y="127"/>
                    <a:pt x="109" y="88"/>
                    <a:pt x="109" y="53"/>
                  </a:cubicBezTo>
                  <a:cubicBezTo>
                    <a:pt x="87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2534329" y="1836871"/>
              <a:ext cx="22849" cy="25193"/>
            </a:xfrm>
            <a:custGeom>
              <a:avLst/>
              <a:gdLst/>
              <a:ahLst/>
              <a:cxnLst/>
              <a:rect l="l" t="t" r="r" b="b"/>
              <a:pathLst>
                <a:path w="127" h="136" extrusionOk="0">
                  <a:moveTo>
                    <a:pt x="52" y="1"/>
                  </a:moveTo>
                  <a:cubicBezTo>
                    <a:pt x="47" y="1"/>
                    <a:pt x="41" y="2"/>
                    <a:pt x="35" y="5"/>
                  </a:cubicBezTo>
                  <a:cubicBezTo>
                    <a:pt x="18" y="5"/>
                    <a:pt x="1" y="27"/>
                    <a:pt x="18" y="62"/>
                  </a:cubicBezTo>
                  <a:cubicBezTo>
                    <a:pt x="18" y="96"/>
                    <a:pt x="53" y="136"/>
                    <a:pt x="70" y="136"/>
                  </a:cubicBezTo>
                  <a:cubicBezTo>
                    <a:pt x="109" y="136"/>
                    <a:pt x="127" y="96"/>
                    <a:pt x="109" y="62"/>
                  </a:cubicBezTo>
                  <a:cubicBezTo>
                    <a:pt x="91" y="33"/>
                    <a:pt x="76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2616369" y="1836871"/>
              <a:ext cx="22309" cy="25193"/>
            </a:xfrm>
            <a:custGeom>
              <a:avLst/>
              <a:gdLst/>
              <a:ahLst/>
              <a:cxnLst/>
              <a:rect l="l" t="t" r="r" b="b"/>
              <a:pathLst>
                <a:path w="124" h="136" extrusionOk="0">
                  <a:moveTo>
                    <a:pt x="33" y="1"/>
                  </a:moveTo>
                  <a:cubicBezTo>
                    <a:pt x="10" y="1"/>
                    <a:pt x="0" y="33"/>
                    <a:pt x="14" y="62"/>
                  </a:cubicBezTo>
                  <a:cubicBezTo>
                    <a:pt x="32" y="96"/>
                    <a:pt x="49" y="136"/>
                    <a:pt x="88" y="136"/>
                  </a:cubicBezTo>
                  <a:cubicBezTo>
                    <a:pt x="106" y="136"/>
                    <a:pt x="123" y="114"/>
                    <a:pt x="106" y="62"/>
                  </a:cubicBezTo>
                  <a:cubicBezTo>
                    <a:pt x="106" y="27"/>
                    <a:pt x="67" y="5"/>
                    <a:pt x="49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2227398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23088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2390219" y="193208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40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7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247171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18"/>
                    <a:pt x="0" y="57"/>
                  </a:cubicBezTo>
                  <a:cubicBezTo>
                    <a:pt x="0" y="92"/>
                    <a:pt x="22" y="109"/>
                    <a:pt x="57" y="109"/>
                  </a:cubicBezTo>
                  <a:cubicBezTo>
                    <a:pt x="74" y="109"/>
                    <a:pt x="109" y="92"/>
                    <a:pt x="92" y="57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255393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18" y="92"/>
                    <a:pt x="35" y="109"/>
                    <a:pt x="53" y="109"/>
                  </a:cubicBezTo>
                  <a:cubicBezTo>
                    <a:pt x="87" y="109"/>
                    <a:pt x="109" y="92"/>
                    <a:pt x="109" y="57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26384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2227398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2305660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8" y="18"/>
                    <a:pt x="18" y="39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110" y="74"/>
                    <a:pt x="110" y="39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2387160" y="1128319"/>
              <a:ext cx="19071" cy="14820"/>
            </a:xfrm>
            <a:custGeom>
              <a:avLst/>
              <a:gdLst/>
              <a:ahLst/>
              <a:cxnLst/>
              <a:rect l="l" t="t" r="r" b="b"/>
              <a:pathLst>
                <a:path w="106" h="80" extrusionOk="0">
                  <a:moveTo>
                    <a:pt x="75" y="1"/>
                  </a:moveTo>
                  <a:cubicBezTo>
                    <a:pt x="70" y="1"/>
                    <a:pt x="64" y="2"/>
                    <a:pt x="57" y="5"/>
                  </a:cubicBezTo>
                  <a:cubicBezTo>
                    <a:pt x="35" y="5"/>
                    <a:pt x="0" y="23"/>
                    <a:pt x="0" y="44"/>
                  </a:cubicBezTo>
                  <a:cubicBezTo>
                    <a:pt x="0" y="62"/>
                    <a:pt x="18" y="79"/>
                    <a:pt x="35" y="79"/>
                  </a:cubicBezTo>
                  <a:cubicBezTo>
                    <a:pt x="74" y="79"/>
                    <a:pt x="92" y="62"/>
                    <a:pt x="92" y="44"/>
                  </a:cubicBezTo>
                  <a:cubicBezTo>
                    <a:pt x="106" y="27"/>
                    <a:pt x="97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2468661" y="112591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7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17" y="75"/>
                    <a:pt x="39" y="75"/>
                  </a:cubicBezTo>
                  <a:cubicBezTo>
                    <a:pt x="57" y="75"/>
                    <a:pt x="91" y="57"/>
                    <a:pt x="91" y="36"/>
                  </a:cubicBezTo>
                  <a:cubicBezTo>
                    <a:pt x="109" y="18"/>
                    <a:pt x="91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254998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7"/>
                    <a:pt x="22" y="75"/>
                    <a:pt x="40" y="75"/>
                  </a:cubicBezTo>
                  <a:cubicBezTo>
                    <a:pt x="57" y="75"/>
                    <a:pt x="92" y="57"/>
                    <a:pt x="92" y="36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263220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57"/>
                    <a:pt x="18" y="75"/>
                    <a:pt x="35" y="75"/>
                  </a:cubicBezTo>
                  <a:cubicBezTo>
                    <a:pt x="70" y="75"/>
                    <a:pt x="87" y="75"/>
                    <a:pt x="109" y="36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2221281" y="1198896"/>
              <a:ext cx="15833" cy="14264"/>
            </a:xfrm>
            <a:custGeom>
              <a:avLst/>
              <a:gdLst/>
              <a:ahLst/>
              <a:cxnLst/>
              <a:rect l="l" t="t" r="r" b="b"/>
              <a:pathLst>
                <a:path w="88" h="77" extrusionOk="0">
                  <a:moveTo>
                    <a:pt x="66" y="0"/>
                  </a:moveTo>
                  <a:cubicBezTo>
                    <a:pt x="62" y="0"/>
                    <a:pt x="57" y="3"/>
                    <a:pt x="52" y="7"/>
                  </a:cubicBezTo>
                  <a:cubicBezTo>
                    <a:pt x="35" y="7"/>
                    <a:pt x="0" y="25"/>
                    <a:pt x="0" y="42"/>
                  </a:cubicBezTo>
                  <a:cubicBezTo>
                    <a:pt x="0" y="59"/>
                    <a:pt x="17" y="77"/>
                    <a:pt x="35" y="77"/>
                  </a:cubicBezTo>
                  <a:cubicBezTo>
                    <a:pt x="70" y="77"/>
                    <a:pt x="87" y="59"/>
                    <a:pt x="87" y="42"/>
                  </a:cubicBezTo>
                  <a:cubicBezTo>
                    <a:pt x="87" y="17"/>
                    <a:pt x="78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2295585" y="1191487"/>
              <a:ext cx="18891" cy="15375"/>
            </a:xfrm>
            <a:custGeom>
              <a:avLst/>
              <a:gdLst/>
              <a:ahLst/>
              <a:cxnLst/>
              <a:rect l="l" t="t" r="r" b="b"/>
              <a:pathLst>
                <a:path w="105" h="83" extrusionOk="0">
                  <a:moveTo>
                    <a:pt x="82" y="1"/>
                  </a:moveTo>
                  <a:cubicBezTo>
                    <a:pt x="75" y="1"/>
                    <a:pt x="67" y="3"/>
                    <a:pt x="57" y="8"/>
                  </a:cubicBezTo>
                  <a:cubicBezTo>
                    <a:pt x="40" y="8"/>
                    <a:pt x="22" y="30"/>
                    <a:pt x="0" y="47"/>
                  </a:cubicBezTo>
                  <a:cubicBezTo>
                    <a:pt x="0" y="65"/>
                    <a:pt x="22" y="82"/>
                    <a:pt x="40" y="82"/>
                  </a:cubicBezTo>
                  <a:cubicBezTo>
                    <a:pt x="74" y="82"/>
                    <a:pt x="92" y="65"/>
                    <a:pt x="92" y="30"/>
                  </a:cubicBezTo>
                  <a:cubicBezTo>
                    <a:pt x="104" y="14"/>
                    <a:pt x="99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2370788" y="118315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4" y="1"/>
                  </a:moveTo>
                  <a:cubicBezTo>
                    <a:pt x="39" y="1"/>
                    <a:pt x="18" y="18"/>
                    <a:pt x="0" y="36"/>
                  </a:cubicBezTo>
                  <a:cubicBezTo>
                    <a:pt x="0" y="53"/>
                    <a:pt x="18" y="75"/>
                    <a:pt x="39" y="75"/>
                  </a:cubicBezTo>
                  <a:cubicBezTo>
                    <a:pt x="57" y="75"/>
                    <a:pt x="91" y="53"/>
                    <a:pt x="91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2445812" y="1176852"/>
              <a:ext cx="19791" cy="9818"/>
            </a:xfrm>
            <a:custGeom>
              <a:avLst/>
              <a:gdLst/>
              <a:ahLst/>
              <a:cxnLst/>
              <a:rect l="l" t="t" r="r" b="b"/>
              <a:pathLst>
                <a:path w="110" h="53" extrusionOk="0">
                  <a:moveTo>
                    <a:pt x="75" y="0"/>
                  </a:moveTo>
                  <a:cubicBezTo>
                    <a:pt x="57" y="0"/>
                    <a:pt x="18" y="17"/>
                    <a:pt x="1" y="35"/>
                  </a:cubicBezTo>
                  <a:cubicBezTo>
                    <a:pt x="1" y="52"/>
                    <a:pt x="1" y="52"/>
                    <a:pt x="36" y="52"/>
                  </a:cubicBezTo>
                  <a:cubicBezTo>
                    <a:pt x="57" y="52"/>
                    <a:pt x="92" y="35"/>
                    <a:pt x="92" y="35"/>
                  </a:cubicBezTo>
                  <a:cubicBezTo>
                    <a:pt x="110" y="17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2521015" y="1172777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5" y="0"/>
                    <a:pt x="35" y="22"/>
                    <a:pt x="18" y="22"/>
                  </a:cubicBezTo>
                  <a:cubicBezTo>
                    <a:pt x="1" y="39"/>
                    <a:pt x="18" y="57"/>
                    <a:pt x="35" y="57"/>
                  </a:cubicBezTo>
                  <a:cubicBezTo>
                    <a:pt x="75" y="39"/>
                    <a:pt x="109" y="39"/>
                    <a:pt x="109" y="22"/>
                  </a:cubicBezTo>
                  <a:cubicBezTo>
                    <a:pt x="127" y="22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2602515" y="1172777"/>
              <a:ext cx="22849" cy="7410"/>
            </a:xfrm>
            <a:custGeom>
              <a:avLst/>
              <a:gdLst/>
              <a:ahLst/>
              <a:cxnLst/>
              <a:rect l="l" t="t" r="r" b="b"/>
              <a:pathLst>
                <a:path w="127" h="40" extrusionOk="0">
                  <a:moveTo>
                    <a:pt x="91" y="0"/>
                  </a:moveTo>
                  <a:cubicBezTo>
                    <a:pt x="74" y="0"/>
                    <a:pt x="35" y="0"/>
                    <a:pt x="17" y="22"/>
                  </a:cubicBezTo>
                  <a:cubicBezTo>
                    <a:pt x="0" y="39"/>
                    <a:pt x="17" y="39"/>
                    <a:pt x="35" y="39"/>
                  </a:cubicBezTo>
                  <a:cubicBezTo>
                    <a:pt x="74" y="39"/>
                    <a:pt x="109" y="39"/>
                    <a:pt x="109" y="22"/>
                  </a:cubicBezTo>
                  <a:cubicBezTo>
                    <a:pt x="126" y="22"/>
                    <a:pt x="126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2211026" y="126058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35" y="18"/>
                    <a:pt x="18" y="35"/>
                    <a:pt x="18" y="53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70"/>
                    <a:pt x="92" y="53"/>
                    <a:pt x="92" y="35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2279932" y="1246874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5" y="1"/>
                    <a:pt x="18" y="18"/>
                    <a:pt x="0" y="35"/>
                  </a:cubicBezTo>
                  <a:cubicBezTo>
                    <a:pt x="0" y="57"/>
                    <a:pt x="18" y="75"/>
                    <a:pt x="35" y="75"/>
                  </a:cubicBezTo>
                  <a:lnTo>
                    <a:pt x="87" y="18"/>
                  </a:lnTo>
                  <a:cubicBezTo>
                    <a:pt x="87" y="1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2344881" y="1230017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74" y="0"/>
                  </a:moveTo>
                  <a:cubicBezTo>
                    <a:pt x="53" y="0"/>
                    <a:pt x="18" y="18"/>
                    <a:pt x="18" y="39"/>
                  </a:cubicBezTo>
                  <a:cubicBezTo>
                    <a:pt x="1" y="57"/>
                    <a:pt x="18" y="57"/>
                    <a:pt x="35" y="57"/>
                  </a:cubicBezTo>
                  <a:cubicBezTo>
                    <a:pt x="53" y="57"/>
                    <a:pt x="74" y="39"/>
                    <a:pt x="92" y="18"/>
                  </a:cubicBezTo>
                  <a:cubicBezTo>
                    <a:pt x="109" y="0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2413068" y="1212975"/>
              <a:ext cx="19611" cy="10744"/>
            </a:xfrm>
            <a:custGeom>
              <a:avLst/>
              <a:gdLst/>
              <a:ahLst/>
              <a:cxnLst/>
              <a:rect l="l" t="t" r="r" b="b"/>
              <a:pathLst>
                <a:path w="109" h="58" extrusionOk="0">
                  <a:moveTo>
                    <a:pt x="74" y="1"/>
                  </a:moveTo>
                  <a:cubicBezTo>
                    <a:pt x="57" y="23"/>
                    <a:pt x="22" y="23"/>
                    <a:pt x="0" y="40"/>
                  </a:cubicBezTo>
                  <a:cubicBezTo>
                    <a:pt x="0" y="57"/>
                    <a:pt x="0" y="57"/>
                    <a:pt x="22" y="57"/>
                  </a:cubicBezTo>
                  <a:cubicBezTo>
                    <a:pt x="57" y="57"/>
                    <a:pt x="74" y="40"/>
                    <a:pt x="91" y="23"/>
                  </a:cubicBezTo>
                  <a:cubicBezTo>
                    <a:pt x="109" y="23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2481794" y="1203342"/>
              <a:ext cx="23029" cy="6669"/>
            </a:xfrm>
            <a:custGeom>
              <a:avLst/>
              <a:gdLst/>
              <a:ahLst/>
              <a:cxnLst/>
              <a:rect l="l" t="t" r="r" b="b"/>
              <a:pathLst>
                <a:path w="128" h="36" extrusionOk="0">
                  <a:moveTo>
                    <a:pt x="92" y="1"/>
                  </a:moveTo>
                  <a:cubicBezTo>
                    <a:pt x="75" y="1"/>
                    <a:pt x="36" y="18"/>
                    <a:pt x="18" y="18"/>
                  </a:cubicBezTo>
                  <a:cubicBezTo>
                    <a:pt x="1" y="35"/>
                    <a:pt x="18" y="35"/>
                    <a:pt x="36" y="35"/>
                  </a:cubicBezTo>
                  <a:cubicBezTo>
                    <a:pt x="53" y="35"/>
                    <a:pt x="92" y="18"/>
                    <a:pt x="110" y="18"/>
                  </a:cubicBezTo>
                  <a:cubicBezTo>
                    <a:pt x="127" y="1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2563294" y="1200193"/>
              <a:ext cx="19791" cy="3334"/>
            </a:xfrm>
            <a:custGeom>
              <a:avLst/>
              <a:gdLst/>
              <a:ahLst/>
              <a:cxnLst/>
              <a:rect l="l" t="t" r="r" b="b"/>
              <a:pathLst>
                <a:path w="110" h="18" extrusionOk="0">
                  <a:moveTo>
                    <a:pt x="74" y="0"/>
                  </a:moveTo>
                  <a:cubicBezTo>
                    <a:pt x="57" y="0"/>
                    <a:pt x="18" y="0"/>
                    <a:pt x="1" y="18"/>
                  </a:cubicBezTo>
                  <a:lnTo>
                    <a:pt x="92" y="18"/>
                  </a:lnTo>
                  <a:cubicBezTo>
                    <a:pt x="109" y="0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2201670" y="1320971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92"/>
                    <a:pt x="18" y="92"/>
                    <a:pt x="35" y="92"/>
                  </a:cubicBezTo>
                  <a:cubicBezTo>
                    <a:pt x="52" y="71"/>
                    <a:pt x="70" y="53"/>
                    <a:pt x="70" y="36"/>
                  </a:cubicBezTo>
                  <a:cubicBezTo>
                    <a:pt x="87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2261221" y="1297630"/>
              <a:ext cx="14933" cy="14449"/>
            </a:xfrm>
            <a:custGeom>
              <a:avLst/>
              <a:gdLst/>
              <a:ahLst/>
              <a:cxnLst/>
              <a:rect l="l" t="t" r="r" b="b"/>
              <a:pathLst>
                <a:path w="83" h="78" extrusionOk="0">
                  <a:moveTo>
                    <a:pt x="48" y="1"/>
                  </a:moveTo>
                  <a:cubicBezTo>
                    <a:pt x="30" y="18"/>
                    <a:pt x="13" y="36"/>
                    <a:pt x="13" y="53"/>
                  </a:cubicBezTo>
                  <a:cubicBezTo>
                    <a:pt x="1" y="65"/>
                    <a:pt x="6" y="78"/>
                    <a:pt x="16" y="78"/>
                  </a:cubicBezTo>
                  <a:cubicBezTo>
                    <a:pt x="20" y="78"/>
                    <a:pt x="25" y="75"/>
                    <a:pt x="30" y="70"/>
                  </a:cubicBezTo>
                  <a:cubicBezTo>
                    <a:pt x="48" y="70"/>
                    <a:pt x="65" y="36"/>
                    <a:pt x="83" y="18"/>
                  </a:cubicBezTo>
                  <a:cubicBezTo>
                    <a:pt x="83" y="1"/>
                    <a:pt x="65" y="1"/>
                    <a:pt x="4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2318973" y="1270215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8"/>
                    <a:pt x="18" y="40"/>
                    <a:pt x="1" y="57"/>
                  </a:cubicBezTo>
                  <a:cubicBezTo>
                    <a:pt x="1" y="75"/>
                    <a:pt x="1" y="75"/>
                    <a:pt x="18" y="75"/>
                  </a:cubicBezTo>
                  <a:cubicBezTo>
                    <a:pt x="36" y="57"/>
                    <a:pt x="71" y="40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2377805" y="1246874"/>
              <a:ext cx="15833" cy="10744"/>
            </a:xfrm>
            <a:custGeom>
              <a:avLst/>
              <a:gdLst/>
              <a:ahLst/>
              <a:cxnLst/>
              <a:rect l="l" t="t" r="r" b="b"/>
              <a:pathLst>
                <a:path w="88" h="58" extrusionOk="0">
                  <a:moveTo>
                    <a:pt x="70" y="1"/>
                  </a:moveTo>
                  <a:cubicBezTo>
                    <a:pt x="52" y="18"/>
                    <a:pt x="18" y="18"/>
                    <a:pt x="18" y="35"/>
                  </a:cubicBezTo>
                  <a:cubicBezTo>
                    <a:pt x="0" y="57"/>
                    <a:pt x="0" y="57"/>
                    <a:pt x="18" y="57"/>
                  </a:cubicBezTo>
                  <a:cubicBezTo>
                    <a:pt x="35" y="35"/>
                    <a:pt x="70" y="18"/>
                    <a:pt x="70" y="18"/>
                  </a:cubicBezTo>
                  <a:cubicBezTo>
                    <a:pt x="87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2439695" y="1228535"/>
              <a:ext cx="19251" cy="8892"/>
            </a:xfrm>
            <a:custGeom>
              <a:avLst/>
              <a:gdLst/>
              <a:ahLst/>
              <a:cxnLst/>
              <a:rect l="l" t="t" r="r" b="b"/>
              <a:pathLst>
                <a:path w="107" h="48" extrusionOk="0">
                  <a:moveTo>
                    <a:pt x="103" y="0"/>
                  </a:moveTo>
                  <a:cubicBezTo>
                    <a:pt x="101" y="0"/>
                    <a:pt x="97" y="2"/>
                    <a:pt x="91" y="8"/>
                  </a:cubicBezTo>
                  <a:cubicBezTo>
                    <a:pt x="103" y="8"/>
                    <a:pt x="107" y="0"/>
                    <a:pt x="103" y="0"/>
                  </a:cubicBezTo>
                  <a:close/>
                  <a:moveTo>
                    <a:pt x="91" y="8"/>
                  </a:moveTo>
                  <a:cubicBezTo>
                    <a:pt x="70" y="8"/>
                    <a:pt x="35" y="26"/>
                    <a:pt x="17" y="26"/>
                  </a:cubicBezTo>
                  <a:cubicBezTo>
                    <a:pt x="0" y="47"/>
                    <a:pt x="17" y="47"/>
                    <a:pt x="35" y="47"/>
                  </a:cubicBezTo>
                  <a:cubicBezTo>
                    <a:pt x="52" y="26"/>
                    <a:pt x="91" y="26"/>
                    <a:pt x="91" y="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2510760" y="1220199"/>
              <a:ext cx="23749" cy="6669"/>
            </a:xfrm>
            <a:custGeom>
              <a:avLst/>
              <a:gdLst/>
              <a:ahLst/>
              <a:cxnLst/>
              <a:rect l="l" t="t" r="r" b="b"/>
              <a:pathLst>
                <a:path w="132" h="36" extrusionOk="0">
                  <a:moveTo>
                    <a:pt x="110" y="1"/>
                  </a:moveTo>
                  <a:cubicBezTo>
                    <a:pt x="75" y="1"/>
                    <a:pt x="40" y="18"/>
                    <a:pt x="23" y="18"/>
                  </a:cubicBezTo>
                  <a:cubicBezTo>
                    <a:pt x="1" y="18"/>
                    <a:pt x="23" y="36"/>
                    <a:pt x="40" y="36"/>
                  </a:cubicBezTo>
                  <a:cubicBezTo>
                    <a:pt x="75" y="36"/>
                    <a:pt x="110" y="18"/>
                    <a:pt x="110" y="18"/>
                  </a:cubicBezTo>
                  <a:cubicBezTo>
                    <a:pt x="132" y="1"/>
                    <a:pt x="132" y="1"/>
                    <a:pt x="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2194654" y="1384694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9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92"/>
                    <a:pt x="17" y="92"/>
                    <a:pt x="39" y="92"/>
                  </a:cubicBezTo>
                  <a:cubicBezTo>
                    <a:pt x="39" y="75"/>
                    <a:pt x="57" y="53"/>
                    <a:pt x="74" y="35"/>
                  </a:cubicBezTo>
                  <a:cubicBezTo>
                    <a:pt x="74" y="1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2247008" y="1350795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5" y="1"/>
                  </a:moveTo>
                  <a:cubicBezTo>
                    <a:pt x="18" y="18"/>
                    <a:pt x="1" y="40"/>
                    <a:pt x="1" y="75"/>
                  </a:cubicBezTo>
                  <a:cubicBezTo>
                    <a:pt x="1" y="92"/>
                    <a:pt x="1" y="92"/>
                    <a:pt x="18" y="92"/>
                  </a:cubicBezTo>
                  <a:cubicBezTo>
                    <a:pt x="35" y="75"/>
                    <a:pt x="53" y="57"/>
                    <a:pt x="53" y="18"/>
                  </a:cubicBezTo>
                  <a:cubicBezTo>
                    <a:pt x="75" y="1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2295585" y="1316155"/>
              <a:ext cx="13134" cy="14820"/>
            </a:xfrm>
            <a:custGeom>
              <a:avLst/>
              <a:gdLst/>
              <a:ahLst/>
              <a:cxnLst/>
              <a:rect l="l" t="t" r="r" b="b"/>
              <a:pathLst>
                <a:path w="73" h="80" extrusionOk="0">
                  <a:moveTo>
                    <a:pt x="68" y="0"/>
                  </a:moveTo>
                  <a:cubicBezTo>
                    <a:pt x="66" y="0"/>
                    <a:pt x="62" y="3"/>
                    <a:pt x="57" y="9"/>
                  </a:cubicBezTo>
                  <a:cubicBezTo>
                    <a:pt x="40" y="27"/>
                    <a:pt x="22" y="44"/>
                    <a:pt x="0" y="62"/>
                  </a:cubicBezTo>
                  <a:cubicBezTo>
                    <a:pt x="0" y="79"/>
                    <a:pt x="0" y="79"/>
                    <a:pt x="22" y="79"/>
                  </a:cubicBezTo>
                  <a:cubicBezTo>
                    <a:pt x="40" y="62"/>
                    <a:pt x="57" y="44"/>
                    <a:pt x="57" y="27"/>
                  </a:cubicBezTo>
                  <a:cubicBezTo>
                    <a:pt x="69" y="15"/>
                    <a:pt x="7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2346500" y="1283923"/>
              <a:ext cx="14933" cy="12967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65" y="1"/>
                  </a:moveTo>
                  <a:cubicBezTo>
                    <a:pt x="44" y="18"/>
                    <a:pt x="26" y="36"/>
                    <a:pt x="9" y="53"/>
                  </a:cubicBezTo>
                  <a:cubicBezTo>
                    <a:pt x="0" y="64"/>
                    <a:pt x="0" y="69"/>
                    <a:pt x="5" y="69"/>
                  </a:cubicBezTo>
                  <a:cubicBezTo>
                    <a:pt x="9" y="69"/>
                    <a:pt x="18" y="64"/>
                    <a:pt x="26" y="53"/>
                  </a:cubicBezTo>
                  <a:cubicBezTo>
                    <a:pt x="44" y="53"/>
                    <a:pt x="65" y="36"/>
                    <a:pt x="65" y="18"/>
                  </a:cubicBezTo>
                  <a:cubicBezTo>
                    <a:pt x="83" y="1"/>
                    <a:pt x="83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2403892" y="1259100"/>
              <a:ext cx="16372" cy="9633"/>
            </a:xfrm>
            <a:custGeom>
              <a:avLst/>
              <a:gdLst/>
              <a:ahLst/>
              <a:cxnLst/>
              <a:rect l="l" t="t" r="r" b="b"/>
              <a:pathLst>
                <a:path w="91" h="52" extrusionOk="0">
                  <a:moveTo>
                    <a:pt x="85" y="1"/>
                  </a:moveTo>
                  <a:cubicBezTo>
                    <a:pt x="82" y="1"/>
                    <a:pt x="79" y="3"/>
                    <a:pt x="73" y="9"/>
                  </a:cubicBezTo>
                  <a:cubicBezTo>
                    <a:pt x="51" y="9"/>
                    <a:pt x="16" y="26"/>
                    <a:pt x="16" y="43"/>
                  </a:cubicBezTo>
                  <a:cubicBezTo>
                    <a:pt x="5" y="43"/>
                    <a:pt x="1" y="51"/>
                    <a:pt x="10" y="51"/>
                  </a:cubicBezTo>
                  <a:cubicBezTo>
                    <a:pt x="14" y="51"/>
                    <a:pt x="22" y="49"/>
                    <a:pt x="34" y="43"/>
                  </a:cubicBezTo>
                  <a:cubicBezTo>
                    <a:pt x="51" y="43"/>
                    <a:pt x="73" y="26"/>
                    <a:pt x="90" y="9"/>
                  </a:cubicBezTo>
                  <a:cubicBezTo>
                    <a:pt x="90" y="9"/>
                    <a:pt x="90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471719" y="1246874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1"/>
                  </a:moveTo>
                  <a:cubicBezTo>
                    <a:pt x="57" y="1"/>
                    <a:pt x="40" y="18"/>
                    <a:pt x="22" y="18"/>
                  </a:cubicBezTo>
                  <a:cubicBezTo>
                    <a:pt x="0" y="35"/>
                    <a:pt x="22" y="57"/>
                    <a:pt x="40" y="57"/>
                  </a:cubicBezTo>
                  <a:cubicBezTo>
                    <a:pt x="74" y="35"/>
                    <a:pt x="92" y="35"/>
                    <a:pt x="109" y="18"/>
                  </a:cubicBezTo>
                  <a:cubicBezTo>
                    <a:pt x="131" y="1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2191415" y="1451567"/>
              <a:ext cx="10435" cy="20377"/>
            </a:xfrm>
            <a:custGeom>
              <a:avLst/>
              <a:gdLst/>
              <a:ahLst/>
              <a:cxnLst/>
              <a:rect l="l" t="t" r="r" b="b"/>
              <a:pathLst>
                <a:path w="58" h="110" extrusionOk="0">
                  <a:moveTo>
                    <a:pt x="35" y="1"/>
                  </a:moveTo>
                  <a:cubicBezTo>
                    <a:pt x="18" y="18"/>
                    <a:pt x="1" y="57"/>
                    <a:pt x="1" y="75"/>
                  </a:cubicBezTo>
                  <a:cubicBezTo>
                    <a:pt x="1" y="92"/>
                    <a:pt x="18" y="110"/>
                    <a:pt x="35" y="110"/>
                  </a:cubicBezTo>
                  <a:cubicBezTo>
                    <a:pt x="57" y="92"/>
                    <a:pt x="57" y="57"/>
                    <a:pt x="57" y="40"/>
                  </a:cubicBezTo>
                  <a:cubicBezTo>
                    <a:pt x="57" y="1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2240711" y="1413222"/>
              <a:ext cx="9535" cy="19821"/>
            </a:xfrm>
            <a:custGeom>
              <a:avLst/>
              <a:gdLst/>
              <a:ahLst/>
              <a:cxnLst/>
              <a:rect l="l" t="t" r="r" b="b"/>
              <a:pathLst>
                <a:path w="53" h="107" extrusionOk="0">
                  <a:moveTo>
                    <a:pt x="33" y="1"/>
                  </a:moveTo>
                  <a:cubicBezTo>
                    <a:pt x="28" y="1"/>
                    <a:pt x="23" y="3"/>
                    <a:pt x="18" y="8"/>
                  </a:cubicBezTo>
                  <a:cubicBezTo>
                    <a:pt x="1" y="29"/>
                    <a:pt x="1" y="47"/>
                    <a:pt x="1" y="82"/>
                  </a:cubicBezTo>
                  <a:cubicBezTo>
                    <a:pt x="1" y="94"/>
                    <a:pt x="1" y="106"/>
                    <a:pt x="7" y="106"/>
                  </a:cubicBezTo>
                  <a:cubicBezTo>
                    <a:pt x="9" y="106"/>
                    <a:pt x="13" y="104"/>
                    <a:pt x="18" y="99"/>
                  </a:cubicBezTo>
                  <a:cubicBezTo>
                    <a:pt x="36" y="82"/>
                    <a:pt x="36" y="64"/>
                    <a:pt x="53" y="29"/>
                  </a:cubicBezTo>
                  <a:cubicBezTo>
                    <a:pt x="53" y="14"/>
                    <a:pt x="44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2282991" y="1372098"/>
              <a:ext cx="9535" cy="18154"/>
            </a:xfrm>
            <a:custGeom>
              <a:avLst/>
              <a:gdLst/>
              <a:ahLst/>
              <a:cxnLst/>
              <a:rect l="l" t="t" r="r" b="b"/>
              <a:pathLst>
                <a:path w="53" h="98" extrusionOk="0">
                  <a:moveTo>
                    <a:pt x="49" y="1"/>
                  </a:moveTo>
                  <a:cubicBezTo>
                    <a:pt x="47" y="1"/>
                    <a:pt x="43" y="5"/>
                    <a:pt x="36" y="12"/>
                  </a:cubicBezTo>
                  <a:cubicBezTo>
                    <a:pt x="18" y="12"/>
                    <a:pt x="1" y="51"/>
                    <a:pt x="1" y="69"/>
                  </a:cubicBezTo>
                  <a:cubicBezTo>
                    <a:pt x="1" y="89"/>
                    <a:pt x="7" y="97"/>
                    <a:pt x="12" y="97"/>
                  </a:cubicBezTo>
                  <a:cubicBezTo>
                    <a:pt x="15" y="97"/>
                    <a:pt x="18" y="93"/>
                    <a:pt x="18" y="86"/>
                  </a:cubicBezTo>
                  <a:cubicBezTo>
                    <a:pt x="36" y="86"/>
                    <a:pt x="53" y="51"/>
                    <a:pt x="53" y="34"/>
                  </a:cubicBezTo>
                  <a:cubicBezTo>
                    <a:pt x="53" y="10"/>
                    <a:pt x="5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2328509" y="13326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52" y="0"/>
                  </a:moveTo>
                  <a:cubicBezTo>
                    <a:pt x="47" y="0"/>
                    <a:pt x="41" y="3"/>
                    <a:pt x="35" y="8"/>
                  </a:cubicBezTo>
                  <a:cubicBezTo>
                    <a:pt x="18" y="29"/>
                    <a:pt x="18" y="47"/>
                    <a:pt x="0" y="64"/>
                  </a:cubicBezTo>
                  <a:cubicBezTo>
                    <a:pt x="0" y="99"/>
                    <a:pt x="18" y="99"/>
                    <a:pt x="35" y="99"/>
                  </a:cubicBezTo>
                  <a:cubicBezTo>
                    <a:pt x="35" y="81"/>
                    <a:pt x="57" y="47"/>
                    <a:pt x="74" y="29"/>
                  </a:cubicBezTo>
                  <a:cubicBezTo>
                    <a:pt x="74" y="14"/>
                    <a:pt x="65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2384102" y="130411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74"/>
                    <a:pt x="0" y="92"/>
                    <a:pt x="35" y="92"/>
                  </a:cubicBezTo>
                  <a:cubicBezTo>
                    <a:pt x="52" y="74"/>
                    <a:pt x="74" y="53"/>
                    <a:pt x="74" y="35"/>
                  </a:cubicBezTo>
                  <a:cubicBezTo>
                    <a:pt x="74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2452109" y="129040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92" y="75"/>
                    <a:pt x="92" y="40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2347939" y="58185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36" y="110"/>
                  </a:cubicBezTo>
                  <a:cubicBezTo>
                    <a:pt x="57" y="110"/>
                    <a:pt x="75" y="92"/>
                    <a:pt x="75" y="75"/>
                  </a:cubicBezTo>
                  <a:cubicBezTo>
                    <a:pt x="75" y="36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2403532" y="607232"/>
              <a:ext cx="9715" cy="19636"/>
            </a:xfrm>
            <a:custGeom>
              <a:avLst/>
              <a:gdLst/>
              <a:ahLst/>
              <a:cxnLst/>
              <a:rect l="l" t="t" r="r" b="b"/>
              <a:pathLst>
                <a:path w="54" h="106" extrusionOk="0">
                  <a:moveTo>
                    <a:pt x="22" y="1"/>
                  </a:moveTo>
                  <a:cubicBezTo>
                    <a:pt x="10" y="1"/>
                    <a:pt x="1" y="18"/>
                    <a:pt x="1" y="47"/>
                  </a:cubicBezTo>
                  <a:cubicBezTo>
                    <a:pt x="1" y="64"/>
                    <a:pt x="1" y="99"/>
                    <a:pt x="18" y="99"/>
                  </a:cubicBezTo>
                  <a:cubicBezTo>
                    <a:pt x="23" y="103"/>
                    <a:pt x="28" y="106"/>
                    <a:pt x="32" y="106"/>
                  </a:cubicBezTo>
                  <a:cubicBezTo>
                    <a:pt x="44" y="106"/>
                    <a:pt x="53" y="89"/>
                    <a:pt x="53" y="64"/>
                  </a:cubicBezTo>
                  <a:cubicBezTo>
                    <a:pt x="53" y="47"/>
                    <a:pt x="53" y="7"/>
                    <a:pt x="36" y="7"/>
                  </a:cubicBezTo>
                  <a:cubicBezTo>
                    <a:pt x="31" y="3"/>
                    <a:pt x="27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2456067" y="635945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0" y="92"/>
                    <a:pt x="18" y="92"/>
                  </a:cubicBezTo>
                  <a:cubicBezTo>
                    <a:pt x="23" y="97"/>
                    <a:pt x="28" y="99"/>
                    <a:pt x="32" y="99"/>
                  </a:cubicBezTo>
                  <a:cubicBezTo>
                    <a:pt x="44" y="99"/>
                    <a:pt x="53" y="85"/>
                    <a:pt x="53" y="70"/>
                  </a:cubicBezTo>
                  <a:cubicBezTo>
                    <a:pt x="53" y="35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2507702" y="661323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23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3"/>
                    <a:pt x="18" y="98"/>
                    <a:pt x="40" y="98"/>
                  </a:cubicBezTo>
                  <a:cubicBezTo>
                    <a:pt x="57" y="98"/>
                    <a:pt x="75" y="98"/>
                    <a:pt x="75" y="63"/>
                  </a:cubicBezTo>
                  <a:cubicBezTo>
                    <a:pt x="75" y="42"/>
                    <a:pt x="57" y="7"/>
                    <a:pt x="40" y="7"/>
                  </a:cubicBezTo>
                  <a:cubicBezTo>
                    <a:pt x="34" y="2"/>
                    <a:pt x="28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2566353" y="681329"/>
              <a:ext cx="13494" cy="18524"/>
            </a:xfrm>
            <a:custGeom>
              <a:avLst/>
              <a:gdLst/>
              <a:ahLst/>
              <a:cxnLst/>
              <a:rect l="l" t="t" r="r" b="b"/>
              <a:pathLst>
                <a:path w="75" h="100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99"/>
                    <a:pt x="40" y="99"/>
                  </a:cubicBezTo>
                  <a:cubicBezTo>
                    <a:pt x="75" y="99"/>
                    <a:pt x="75" y="82"/>
                    <a:pt x="75" y="64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2638498" y="689109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35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7"/>
                    <a:pt x="64" y="97"/>
                  </a:cubicBezTo>
                  <a:cubicBezTo>
                    <a:pt x="80" y="97"/>
                    <a:pt x="92" y="71"/>
                    <a:pt x="92" y="57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2331567" y="665769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0"/>
                  </a:moveTo>
                  <a:cubicBezTo>
                    <a:pt x="40" y="0"/>
                    <a:pt x="18" y="18"/>
                    <a:pt x="1" y="57"/>
                  </a:cubicBezTo>
                  <a:cubicBezTo>
                    <a:pt x="1" y="92"/>
                    <a:pt x="1" y="126"/>
                    <a:pt x="40" y="126"/>
                  </a:cubicBezTo>
                  <a:cubicBezTo>
                    <a:pt x="57" y="126"/>
                    <a:pt x="75" y="109"/>
                    <a:pt x="75" y="74"/>
                  </a:cubicBezTo>
                  <a:cubicBezTo>
                    <a:pt x="92" y="57"/>
                    <a:pt x="75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2390219" y="689109"/>
              <a:ext cx="13494" cy="21859"/>
            </a:xfrm>
            <a:custGeom>
              <a:avLst/>
              <a:gdLst/>
              <a:ahLst/>
              <a:cxnLst/>
              <a:rect l="l" t="t" r="r" b="b"/>
              <a:pathLst>
                <a:path w="75" h="118" extrusionOk="0">
                  <a:moveTo>
                    <a:pt x="57" y="0"/>
                  </a:moveTo>
                  <a:cubicBezTo>
                    <a:pt x="40" y="0"/>
                    <a:pt x="18" y="22"/>
                    <a:pt x="1" y="57"/>
                  </a:cubicBezTo>
                  <a:cubicBezTo>
                    <a:pt x="1" y="74"/>
                    <a:pt x="1" y="109"/>
                    <a:pt x="18" y="109"/>
                  </a:cubicBezTo>
                  <a:cubicBezTo>
                    <a:pt x="24" y="115"/>
                    <a:pt x="31" y="118"/>
                    <a:pt x="38" y="118"/>
                  </a:cubicBezTo>
                  <a:cubicBezTo>
                    <a:pt x="57" y="118"/>
                    <a:pt x="75" y="100"/>
                    <a:pt x="75" y="74"/>
                  </a:cubicBezTo>
                  <a:cubicBezTo>
                    <a:pt x="75" y="40"/>
                    <a:pt x="75" y="22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2445812" y="713376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57" y="0"/>
                  </a:moveTo>
                  <a:cubicBezTo>
                    <a:pt x="36" y="0"/>
                    <a:pt x="18" y="17"/>
                    <a:pt x="1" y="52"/>
                  </a:cubicBezTo>
                  <a:cubicBezTo>
                    <a:pt x="1" y="70"/>
                    <a:pt x="18" y="109"/>
                    <a:pt x="36" y="109"/>
                  </a:cubicBezTo>
                  <a:cubicBezTo>
                    <a:pt x="41" y="113"/>
                    <a:pt x="47" y="116"/>
                    <a:pt x="52" y="116"/>
                  </a:cubicBezTo>
                  <a:cubicBezTo>
                    <a:pt x="65" y="116"/>
                    <a:pt x="75" y="99"/>
                    <a:pt x="75" y="70"/>
                  </a:cubicBezTo>
                  <a:cubicBezTo>
                    <a:pt x="75" y="35"/>
                    <a:pt x="75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2504643" y="736717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109"/>
                  </a:cubicBezTo>
                  <a:cubicBezTo>
                    <a:pt x="57" y="109"/>
                    <a:pt x="74" y="92"/>
                    <a:pt x="74" y="70"/>
                  </a:cubicBezTo>
                  <a:cubicBezTo>
                    <a:pt x="74" y="35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2566353" y="75357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40" y="109"/>
                  </a:cubicBezTo>
                  <a:cubicBezTo>
                    <a:pt x="57" y="109"/>
                    <a:pt x="75" y="88"/>
                    <a:pt x="75" y="53"/>
                  </a:cubicBezTo>
                  <a:cubicBezTo>
                    <a:pt x="75" y="35"/>
                    <a:pt x="57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2638498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2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2" y="92"/>
                  </a:cubicBezTo>
                  <a:cubicBezTo>
                    <a:pt x="74" y="92"/>
                    <a:pt x="92" y="75"/>
                    <a:pt x="92" y="57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2305660" y="763206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8" y="18"/>
                    <a:pt x="1" y="57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6" y="127"/>
                    <a:pt x="75" y="110"/>
                    <a:pt x="75" y="75"/>
                  </a:cubicBezTo>
                  <a:cubicBezTo>
                    <a:pt x="92" y="36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2367550" y="780249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75" y="0"/>
                  </a:moveTo>
                  <a:cubicBezTo>
                    <a:pt x="57" y="0"/>
                    <a:pt x="18" y="18"/>
                    <a:pt x="18" y="52"/>
                  </a:cubicBezTo>
                  <a:cubicBezTo>
                    <a:pt x="1" y="92"/>
                    <a:pt x="18" y="109"/>
                    <a:pt x="36" y="126"/>
                  </a:cubicBezTo>
                  <a:cubicBezTo>
                    <a:pt x="57" y="126"/>
                    <a:pt x="75" y="109"/>
                    <a:pt x="92" y="74"/>
                  </a:cubicBezTo>
                  <a:cubicBezTo>
                    <a:pt x="92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2432498" y="799143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32" y="0"/>
                  </a:moveTo>
                  <a:cubicBezTo>
                    <a:pt x="13" y="0"/>
                    <a:pt x="1" y="16"/>
                    <a:pt x="1" y="42"/>
                  </a:cubicBezTo>
                  <a:cubicBezTo>
                    <a:pt x="1" y="81"/>
                    <a:pt x="1" y="116"/>
                    <a:pt x="23" y="116"/>
                  </a:cubicBezTo>
                  <a:cubicBezTo>
                    <a:pt x="57" y="116"/>
                    <a:pt x="75" y="98"/>
                    <a:pt x="75" y="59"/>
                  </a:cubicBezTo>
                  <a:cubicBezTo>
                    <a:pt x="75" y="24"/>
                    <a:pt x="75" y="7"/>
                    <a:pt x="57" y="7"/>
                  </a:cubicBezTo>
                  <a:cubicBezTo>
                    <a:pt x="48" y="2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2495108" y="816371"/>
              <a:ext cx="15833" cy="21303"/>
            </a:xfrm>
            <a:custGeom>
              <a:avLst/>
              <a:gdLst/>
              <a:ahLst/>
              <a:cxnLst/>
              <a:rect l="l" t="t" r="r" b="b"/>
              <a:pathLst>
                <a:path w="88" h="115" extrusionOk="0">
                  <a:moveTo>
                    <a:pt x="43" y="1"/>
                  </a:moveTo>
                  <a:cubicBezTo>
                    <a:pt x="29" y="1"/>
                    <a:pt x="15" y="26"/>
                    <a:pt x="1" y="40"/>
                  </a:cubicBezTo>
                  <a:cubicBezTo>
                    <a:pt x="1" y="75"/>
                    <a:pt x="18" y="97"/>
                    <a:pt x="36" y="114"/>
                  </a:cubicBezTo>
                  <a:cubicBezTo>
                    <a:pt x="53" y="114"/>
                    <a:pt x="71" y="97"/>
                    <a:pt x="88" y="58"/>
                  </a:cubicBezTo>
                  <a:cubicBezTo>
                    <a:pt x="88" y="40"/>
                    <a:pt x="71" y="5"/>
                    <a:pt x="53" y="5"/>
                  </a:cubicBezTo>
                  <a:cubicBezTo>
                    <a:pt x="50" y="2"/>
                    <a:pt x="47" y="1"/>
                    <a:pt x="4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2563294" y="830079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57" y="92"/>
                    <a:pt x="92" y="75"/>
                    <a:pt x="92" y="58"/>
                  </a:cubicBezTo>
                  <a:cubicBezTo>
                    <a:pt x="92" y="23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638498" y="83748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272916" y="860829"/>
              <a:ext cx="19611" cy="26675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74" y="0"/>
                  </a:moveTo>
                  <a:cubicBezTo>
                    <a:pt x="57" y="0"/>
                    <a:pt x="39" y="35"/>
                    <a:pt x="18" y="74"/>
                  </a:cubicBezTo>
                  <a:cubicBezTo>
                    <a:pt x="0" y="109"/>
                    <a:pt x="18" y="127"/>
                    <a:pt x="39" y="144"/>
                  </a:cubicBezTo>
                  <a:cubicBezTo>
                    <a:pt x="57" y="144"/>
                    <a:pt x="92" y="109"/>
                    <a:pt x="92" y="74"/>
                  </a:cubicBezTo>
                  <a:cubicBezTo>
                    <a:pt x="109" y="35"/>
                    <a:pt x="109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344881" y="8745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35" y="0"/>
                    <a:pt x="18" y="18"/>
                    <a:pt x="18" y="53"/>
                  </a:cubicBezTo>
                  <a:cubicBezTo>
                    <a:pt x="1" y="87"/>
                    <a:pt x="18" y="109"/>
                    <a:pt x="35" y="126"/>
                  </a:cubicBezTo>
                  <a:cubicBezTo>
                    <a:pt x="53" y="126"/>
                    <a:pt x="92" y="87"/>
                    <a:pt x="92" y="70"/>
                  </a:cubicBezTo>
                  <a:cubicBezTo>
                    <a:pt x="109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416846" y="884170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18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0" y="109"/>
                    <a:pt x="70" y="74"/>
                  </a:cubicBezTo>
                  <a:cubicBezTo>
                    <a:pt x="88" y="35"/>
                    <a:pt x="70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2485033" y="89787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35" y="0"/>
                    <a:pt x="18" y="18"/>
                    <a:pt x="0" y="53"/>
                  </a:cubicBezTo>
                  <a:cubicBezTo>
                    <a:pt x="0" y="70"/>
                    <a:pt x="18" y="109"/>
                    <a:pt x="35" y="109"/>
                  </a:cubicBezTo>
                  <a:cubicBezTo>
                    <a:pt x="74" y="109"/>
                    <a:pt x="92" y="92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2560236" y="904361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52" y="109"/>
                    <a:pt x="91" y="92"/>
                    <a:pt x="91" y="57"/>
                  </a:cubicBezTo>
                  <a:cubicBezTo>
                    <a:pt x="91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2638498" y="90751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2247008" y="96160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5" y="0"/>
                    <a:pt x="18" y="18"/>
                    <a:pt x="1" y="52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92" y="92"/>
                    <a:pt x="92" y="52"/>
                  </a:cubicBezTo>
                  <a:cubicBezTo>
                    <a:pt x="109" y="18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2325270" y="964750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5" y="92"/>
                    <a:pt x="92" y="75"/>
                  </a:cubicBezTo>
                  <a:cubicBezTo>
                    <a:pt x="92" y="35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400474" y="97123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3" y="0"/>
                  </a:moveTo>
                  <a:cubicBezTo>
                    <a:pt x="35" y="0"/>
                    <a:pt x="18" y="22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0" y="109"/>
                    <a:pt x="92" y="92"/>
                    <a:pt x="92" y="57"/>
                  </a:cubicBezTo>
                  <a:cubicBezTo>
                    <a:pt x="92" y="4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2478736" y="97845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92"/>
                    <a:pt x="35" y="109"/>
                  </a:cubicBezTo>
                  <a:cubicBezTo>
                    <a:pt x="53" y="109"/>
                    <a:pt x="92" y="70"/>
                    <a:pt x="92" y="53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2556998" y="981792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" y="74"/>
                    <a:pt x="18" y="91"/>
                    <a:pt x="36" y="91"/>
                  </a:cubicBezTo>
                  <a:cubicBezTo>
                    <a:pt x="70" y="91"/>
                    <a:pt x="92" y="74"/>
                    <a:pt x="92" y="52"/>
                  </a:cubicBezTo>
                  <a:cubicBezTo>
                    <a:pt x="92" y="17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2638498" y="98179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2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2227398" y="1051073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57" y="0"/>
                  </a:moveTo>
                  <a:cubicBezTo>
                    <a:pt x="30" y="0"/>
                    <a:pt x="18" y="32"/>
                    <a:pt x="18" y="61"/>
                  </a:cubicBezTo>
                  <a:cubicBezTo>
                    <a:pt x="1" y="79"/>
                    <a:pt x="18" y="96"/>
                    <a:pt x="53" y="113"/>
                  </a:cubicBezTo>
                  <a:cubicBezTo>
                    <a:pt x="75" y="113"/>
                    <a:pt x="110" y="79"/>
                    <a:pt x="110" y="61"/>
                  </a:cubicBezTo>
                  <a:cubicBezTo>
                    <a:pt x="110" y="26"/>
                    <a:pt x="92" y="5"/>
                    <a:pt x="75" y="5"/>
                  </a:cubicBezTo>
                  <a:cubicBezTo>
                    <a:pt x="68" y="2"/>
                    <a:pt x="6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2308898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4" y="1"/>
                  </a:moveTo>
                  <a:cubicBezTo>
                    <a:pt x="35" y="1"/>
                    <a:pt x="18" y="22"/>
                    <a:pt x="18" y="57"/>
                  </a:cubicBezTo>
                  <a:cubicBezTo>
                    <a:pt x="0" y="75"/>
                    <a:pt x="18" y="109"/>
                    <a:pt x="57" y="109"/>
                  </a:cubicBezTo>
                  <a:cubicBezTo>
                    <a:pt x="74" y="109"/>
                    <a:pt x="109" y="75"/>
                    <a:pt x="109" y="57"/>
                  </a:cubicBezTo>
                  <a:cubicBezTo>
                    <a:pt x="109" y="22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2390219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8" y="40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10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247171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74" y="87"/>
                    <a:pt x="92" y="70"/>
                    <a:pt x="92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255393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70" y="87"/>
                    <a:pt x="109" y="70"/>
                    <a:pt x="109" y="53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2638498" y="1055889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74" y="87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2227398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23088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7" y="109"/>
                  </a:cubicBezTo>
                  <a:cubicBezTo>
                    <a:pt x="74" y="109"/>
                    <a:pt x="92" y="70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2390219" y="249900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92" y="87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247171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57" y="109"/>
                  </a:cubicBezTo>
                  <a:cubicBezTo>
                    <a:pt x="74" y="109"/>
                    <a:pt x="92" y="87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255393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35"/>
                    <a:pt x="0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87" y="109"/>
                    <a:pt x="109" y="87"/>
                    <a:pt x="109" y="52"/>
                  </a:cubicBezTo>
                  <a:cubicBezTo>
                    <a:pt x="109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26384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7"/>
                    <a:pt x="18" y="109"/>
                    <a:pt x="35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2236933" y="313438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57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22" y="53"/>
                    <a:pt x="57" y="70"/>
                    <a:pt x="74" y="70"/>
                  </a:cubicBezTo>
                  <a:cubicBezTo>
                    <a:pt x="91" y="70"/>
                    <a:pt x="109" y="70"/>
                    <a:pt x="109" y="36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2318973" y="31677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6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36" y="74"/>
                    <a:pt x="53" y="74"/>
                  </a:cubicBezTo>
                  <a:cubicBezTo>
                    <a:pt x="71" y="74"/>
                    <a:pt x="88" y="74"/>
                    <a:pt x="88" y="35"/>
                  </a:cubicBezTo>
                  <a:cubicBezTo>
                    <a:pt x="88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2397415" y="319922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1"/>
                  </a:moveTo>
                  <a:cubicBezTo>
                    <a:pt x="17" y="1"/>
                    <a:pt x="0" y="18"/>
                    <a:pt x="0" y="35"/>
                  </a:cubicBezTo>
                  <a:cubicBezTo>
                    <a:pt x="0" y="57"/>
                    <a:pt x="17" y="92"/>
                    <a:pt x="52" y="92"/>
                  </a:cubicBezTo>
                  <a:cubicBezTo>
                    <a:pt x="70" y="92"/>
                    <a:pt x="87" y="75"/>
                    <a:pt x="87" y="35"/>
                  </a:cubicBezTo>
                  <a:cubicBezTo>
                    <a:pt x="87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2475677" y="323256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74"/>
                    <a:pt x="18" y="91"/>
                    <a:pt x="52" y="91"/>
                  </a:cubicBezTo>
                  <a:cubicBezTo>
                    <a:pt x="70" y="91"/>
                    <a:pt x="87" y="74"/>
                    <a:pt x="87" y="39"/>
                  </a:cubicBezTo>
                  <a:cubicBezTo>
                    <a:pt x="87" y="17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2553939" y="32325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0" y="17"/>
                    <a:pt x="0" y="57"/>
                  </a:cubicBezTo>
                  <a:cubicBezTo>
                    <a:pt x="18" y="74"/>
                    <a:pt x="35" y="91"/>
                    <a:pt x="53" y="91"/>
                  </a:cubicBezTo>
                  <a:cubicBezTo>
                    <a:pt x="87" y="91"/>
                    <a:pt x="109" y="74"/>
                    <a:pt x="109" y="57"/>
                  </a:cubicBezTo>
                  <a:cubicBezTo>
                    <a:pt x="109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2638498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2263380" y="366603"/>
              <a:ext cx="19791" cy="10744"/>
            </a:xfrm>
            <a:custGeom>
              <a:avLst/>
              <a:gdLst/>
              <a:ahLst/>
              <a:cxnLst/>
              <a:rect l="l" t="t" r="r" b="b"/>
              <a:pathLst>
                <a:path w="110" h="58" extrusionOk="0">
                  <a:moveTo>
                    <a:pt x="36" y="1"/>
                  </a:moveTo>
                  <a:cubicBezTo>
                    <a:pt x="1" y="1"/>
                    <a:pt x="1" y="1"/>
                    <a:pt x="1" y="23"/>
                  </a:cubicBezTo>
                  <a:cubicBezTo>
                    <a:pt x="18" y="40"/>
                    <a:pt x="36" y="58"/>
                    <a:pt x="71" y="58"/>
                  </a:cubicBezTo>
                  <a:cubicBezTo>
                    <a:pt x="92" y="58"/>
                    <a:pt x="110" y="58"/>
                    <a:pt x="92" y="40"/>
                  </a:cubicBezTo>
                  <a:cubicBezTo>
                    <a:pt x="92" y="23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2334626" y="374012"/>
              <a:ext cx="19791" cy="12967"/>
            </a:xfrm>
            <a:custGeom>
              <a:avLst/>
              <a:gdLst/>
              <a:ahLst/>
              <a:cxnLst/>
              <a:rect l="l" t="t" r="r" b="b"/>
              <a:pathLst>
                <a:path w="110" h="70" extrusionOk="0">
                  <a:moveTo>
                    <a:pt x="40" y="0"/>
                  </a:moveTo>
                  <a:cubicBezTo>
                    <a:pt x="23" y="0"/>
                    <a:pt x="1" y="18"/>
                    <a:pt x="23" y="35"/>
                  </a:cubicBezTo>
                  <a:cubicBezTo>
                    <a:pt x="23" y="52"/>
                    <a:pt x="58" y="70"/>
                    <a:pt x="75" y="70"/>
                  </a:cubicBezTo>
                  <a:cubicBezTo>
                    <a:pt x="92" y="70"/>
                    <a:pt x="110" y="52"/>
                    <a:pt x="92" y="35"/>
                  </a:cubicBezTo>
                  <a:cubicBezTo>
                    <a:pt x="92" y="18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2409829" y="382348"/>
              <a:ext cx="16732" cy="15190"/>
            </a:xfrm>
            <a:custGeom>
              <a:avLst/>
              <a:gdLst/>
              <a:ahLst/>
              <a:cxnLst/>
              <a:rect l="l" t="t" r="r" b="b"/>
              <a:pathLst>
                <a:path w="93" h="82" extrusionOk="0">
                  <a:moveTo>
                    <a:pt x="15" y="0"/>
                  </a:moveTo>
                  <a:cubicBezTo>
                    <a:pt x="1" y="0"/>
                    <a:pt x="1" y="12"/>
                    <a:pt x="1" y="25"/>
                  </a:cubicBezTo>
                  <a:cubicBezTo>
                    <a:pt x="1" y="64"/>
                    <a:pt x="40" y="81"/>
                    <a:pt x="57" y="81"/>
                  </a:cubicBezTo>
                  <a:cubicBezTo>
                    <a:pt x="75" y="81"/>
                    <a:pt x="92" y="64"/>
                    <a:pt x="92" y="47"/>
                  </a:cubicBezTo>
                  <a:cubicBezTo>
                    <a:pt x="75" y="25"/>
                    <a:pt x="57" y="7"/>
                    <a:pt x="40" y="7"/>
                  </a:cubicBezTo>
                  <a:cubicBezTo>
                    <a:pt x="28" y="2"/>
                    <a:pt x="20" y="0"/>
                    <a:pt x="1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2481794" y="390869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53"/>
                    <a:pt x="36" y="70"/>
                    <a:pt x="53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2556998" y="39401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36" y="92"/>
                    <a:pt x="53" y="92"/>
                  </a:cubicBezTo>
                  <a:cubicBezTo>
                    <a:pt x="56" y="95"/>
                    <a:pt x="59" y="97"/>
                    <a:pt x="62" y="97"/>
                  </a:cubicBezTo>
                  <a:cubicBezTo>
                    <a:pt x="77" y="97"/>
                    <a:pt x="92" y="67"/>
                    <a:pt x="92" y="53"/>
                  </a:cubicBezTo>
                  <a:cubicBezTo>
                    <a:pt x="92" y="36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2638498" y="39735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2292706" y="412913"/>
              <a:ext cx="19431" cy="11115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3" y="0"/>
                  </a:moveTo>
                  <a:cubicBezTo>
                    <a:pt x="0" y="0"/>
                    <a:pt x="4" y="13"/>
                    <a:pt x="16" y="25"/>
                  </a:cubicBezTo>
                  <a:cubicBezTo>
                    <a:pt x="16" y="43"/>
                    <a:pt x="56" y="60"/>
                    <a:pt x="73" y="60"/>
                  </a:cubicBezTo>
                  <a:cubicBezTo>
                    <a:pt x="90" y="60"/>
                    <a:pt x="108" y="60"/>
                    <a:pt x="90" y="43"/>
                  </a:cubicBezTo>
                  <a:cubicBezTo>
                    <a:pt x="73" y="25"/>
                    <a:pt x="56" y="8"/>
                    <a:pt x="38" y="8"/>
                  </a:cubicBezTo>
                  <a:cubicBezTo>
                    <a:pt x="27" y="3"/>
                    <a:pt x="19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2361253" y="425880"/>
              <a:ext cx="15473" cy="13338"/>
            </a:xfrm>
            <a:custGeom>
              <a:avLst/>
              <a:gdLst/>
              <a:ahLst/>
              <a:cxnLst/>
              <a:rect l="l" t="t" r="r" b="b"/>
              <a:pathLst>
                <a:path w="86" h="72" extrusionOk="0">
                  <a:moveTo>
                    <a:pt x="7" y="0"/>
                  </a:moveTo>
                  <a:cubicBezTo>
                    <a:pt x="1" y="0"/>
                    <a:pt x="1" y="14"/>
                    <a:pt x="1" y="29"/>
                  </a:cubicBezTo>
                  <a:cubicBezTo>
                    <a:pt x="18" y="46"/>
                    <a:pt x="36" y="64"/>
                    <a:pt x="53" y="64"/>
                  </a:cubicBezTo>
                  <a:cubicBezTo>
                    <a:pt x="58" y="69"/>
                    <a:pt x="64" y="71"/>
                    <a:pt x="68" y="71"/>
                  </a:cubicBezTo>
                  <a:cubicBezTo>
                    <a:pt x="80" y="71"/>
                    <a:pt x="86" y="59"/>
                    <a:pt x="71" y="46"/>
                  </a:cubicBezTo>
                  <a:cubicBezTo>
                    <a:pt x="71" y="29"/>
                    <a:pt x="36" y="7"/>
                    <a:pt x="18" y="7"/>
                  </a:cubicBezTo>
                  <a:cubicBezTo>
                    <a:pt x="13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2426381" y="440885"/>
              <a:ext cx="15653" cy="15190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7"/>
                    <a:pt x="35" y="74"/>
                    <a:pt x="57" y="74"/>
                  </a:cubicBezTo>
                  <a:cubicBezTo>
                    <a:pt x="62" y="79"/>
                    <a:pt x="67" y="81"/>
                    <a:pt x="71" y="81"/>
                  </a:cubicBezTo>
                  <a:cubicBezTo>
                    <a:pt x="81" y="81"/>
                    <a:pt x="86" y="69"/>
                    <a:pt x="74" y="57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2491329" y="45459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39" y="92"/>
                    <a:pt x="57" y="92"/>
                  </a:cubicBezTo>
                  <a:cubicBezTo>
                    <a:pt x="74" y="92"/>
                    <a:pt x="92" y="70"/>
                    <a:pt x="92" y="52"/>
                  </a:cubicBezTo>
                  <a:cubicBezTo>
                    <a:pt x="74" y="35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2563294" y="464225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0"/>
                  </a:moveTo>
                  <a:cubicBezTo>
                    <a:pt x="1" y="0"/>
                    <a:pt x="1" y="18"/>
                    <a:pt x="1" y="40"/>
                  </a:cubicBezTo>
                  <a:cubicBezTo>
                    <a:pt x="1" y="74"/>
                    <a:pt x="18" y="92"/>
                    <a:pt x="35" y="92"/>
                  </a:cubicBezTo>
                  <a:cubicBezTo>
                    <a:pt x="57" y="92"/>
                    <a:pt x="74" y="74"/>
                    <a:pt x="74" y="57"/>
                  </a:cubicBezTo>
                  <a:cubicBezTo>
                    <a:pt x="74" y="40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2638498" y="471450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88"/>
                    <a:pt x="35" y="88"/>
                  </a:cubicBezTo>
                  <a:cubicBezTo>
                    <a:pt x="74" y="88"/>
                    <a:pt x="92" y="70"/>
                    <a:pt x="92" y="35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2322392" y="459594"/>
              <a:ext cx="16012" cy="13338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2" y="1"/>
                  </a:moveTo>
                  <a:cubicBezTo>
                    <a:pt x="1" y="1"/>
                    <a:pt x="4" y="13"/>
                    <a:pt x="17" y="25"/>
                  </a:cubicBezTo>
                  <a:cubicBezTo>
                    <a:pt x="17" y="43"/>
                    <a:pt x="34" y="65"/>
                    <a:pt x="52" y="65"/>
                  </a:cubicBezTo>
                  <a:cubicBezTo>
                    <a:pt x="63" y="70"/>
                    <a:pt x="71" y="72"/>
                    <a:pt x="76" y="72"/>
                  </a:cubicBezTo>
                  <a:cubicBezTo>
                    <a:pt x="89" y="72"/>
                    <a:pt x="84" y="58"/>
                    <a:pt x="69" y="43"/>
                  </a:cubicBezTo>
                  <a:cubicBezTo>
                    <a:pt x="69" y="25"/>
                    <a:pt x="52" y="8"/>
                    <a:pt x="34" y="8"/>
                  </a:cubicBezTo>
                  <a:cubicBezTo>
                    <a:pt x="24" y="3"/>
                    <a:pt x="17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2384102" y="477933"/>
              <a:ext cx="13494" cy="15190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17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3"/>
                    <a:pt x="35" y="74"/>
                    <a:pt x="52" y="74"/>
                  </a:cubicBezTo>
                  <a:cubicBezTo>
                    <a:pt x="59" y="79"/>
                    <a:pt x="63" y="82"/>
                    <a:pt x="66" y="82"/>
                  </a:cubicBezTo>
                  <a:cubicBezTo>
                    <a:pt x="74" y="82"/>
                    <a:pt x="74" y="68"/>
                    <a:pt x="74" y="53"/>
                  </a:cubicBezTo>
                  <a:cubicBezTo>
                    <a:pt x="52" y="35"/>
                    <a:pt x="35" y="18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2442753" y="499977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7" y="0"/>
                  </a:moveTo>
                  <a:cubicBezTo>
                    <a:pt x="0" y="0"/>
                    <a:pt x="0" y="13"/>
                    <a:pt x="0" y="25"/>
                  </a:cubicBezTo>
                  <a:cubicBezTo>
                    <a:pt x="0" y="42"/>
                    <a:pt x="18" y="82"/>
                    <a:pt x="35" y="82"/>
                  </a:cubicBezTo>
                  <a:cubicBezTo>
                    <a:pt x="40" y="87"/>
                    <a:pt x="46" y="89"/>
                    <a:pt x="51" y="89"/>
                  </a:cubicBezTo>
                  <a:cubicBezTo>
                    <a:pt x="64" y="89"/>
                    <a:pt x="74" y="77"/>
                    <a:pt x="74" y="64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2501405" y="5201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1" y="0"/>
                  </a:moveTo>
                  <a:cubicBezTo>
                    <a:pt x="9" y="0"/>
                    <a:pt x="1" y="13"/>
                    <a:pt x="1" y="25"/>
                  </a:cubicBezTo>
                  <a:cubicBezTo>
                    <a:pt x="1" y="64"/>
                    <a:pt x="18" y="81"/>
                    <a:pt x="36" y="81"/>
                  </a:cubicBezTo>
                  <a:cubicBezTo>
                    <a:pt x="40" y="86"/>
                    <a:pt x="45" y="88"/>
                    <a:pt x="50" y="88"/>
                  </a:cubicBezTo>
                  <a:cubicBezTo>
                    <a:pt x="63" y="88"/>
                    <a:pt x="75" y="71"/>
                    <a:pt x="75" y="42"/>
                  </a:cubicBezTo>
                  <a:cubicBezTo>
                    <a:pt x="75" y="25"/>
                    <a:pt x="53" y="7"/>
                    <a:pt x="36" y="7"/>
                  </a:cubicBezTo>
                  <a:cubicBezTo>
                    <a:pt x="30" y="2"/>
                    <a:pt x="25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2566353" y="535173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40" y="92"/>
                  </a:cubicBezTo>
                  <a:cubicBezTo>
                    <a:pt x="57" y="92"/>
                    <a:pt x="75" y="70"/>
                    <a:pt x="75" y="53"/>
                  </a:cubicBezTo>
                  <a:cubicBezTo>
                    <a:pt x="75" y="35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2638498" y="54165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52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6"/>
                    <a:pt x="64" y="96"/>
                  </a:cubicBezTo>
                  <a:cubicBezTo>
                    <a:pt x="80" y="96"/>
                    <a:pt x="92" y="71"/>
                    <a:pt x="92" y="57"/>
                  </a:cubicBezTo>
                  <a:cubicBezTo>
                    <a:pt x="92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2344881" y="513685"/>
              <a:ext cx="13494" cy="14449"/>
            </a:xfrm>
            <a:custGeom>
              <a:avLst/>
              <a:gdLst/>
              <a:ahLst/>
              <a:cxnLst/>
              <a:rect l="l" t="t" r="r" b="b"/>
              <a:pathLst>
                <a:path w="75" h="78" extrusionOk="0">
                  <a:moveTo>
                    <a:pt x="7" y="0"/>
                  </a:moveTo>
                  <a:cubicBezTo>
                    <a:pt x="1" y="0"/>
                    <a:pt x="1" y="13"/>
                    <a:pt x="1" y="25"/>
                  </a:cubicBezTo>
                  <a:cubicBezTo>
                    <a:pt x="1" y="42"/>
                    <a:pt x="18" y="77"/>
                    <a:pt x="35" y="77"/>
                  </a:cubicBezTo>
                  <a:cubicBezTo>
                    <a:pt x="53" y="77"/>
                    <a:pt x="74" y="77"/>
                    <a:pt x="74" y="42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2400474" y="537026"/>
              <a:ext cx="11874" cy="16487"/>
            </a:xfrm>
            <a:custGeom>
              <a:avLst/>
              <a:gdLst/>
              <a:ahLst/>
              <a:cxnLst/>
              <a:rect l="l" t="t" r="r" b="b"/>
              <a:pathLst>
                <a:path w="66" h="89" extrusionOk="0">
                  <a:moveTo>
                    <a:pt x="7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0" y="60"/>
                    <a:pt x="18" y="82"/>
                    <a:pt x="35" y="82"/>
                  </a:cubicBezTo>
                  <a:cubicBezTo>
                    <a:pt x="40" y="87"/>
                    <a:pt x="45" y="89"/>
                    <a:pt x="49" y="89"/>
                  </a:cubicBezTo>
                  <a:cubicBezTo>
                    <a:pt x="60" y="89"/>
                    <a:pt x="65" y="76"/>
                    <a:pt x="53" y="60"/>
                  </a:cubicBezTo>
                  <a:cubicBezTo>
                    <a:pt x="53" y="43"/>
                    <a:pt x="35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2452109" y="563700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4" y="0"/>
                  </a:moveTo>
                  <a:cubicBezTo>
                    <a:pt x="12" y="0"/>
                    <a:pt x="1" y="12"/>
                    <a:pt x="1" y="25"/>
                  </a:cubicBezTo>
                  <a:cubicBezTo>
                    <a:pt x="1" y="47"/>
                    <a:pt x="22" y="81"/>
                    <a:pt x="40" y="81"/>
                  </a:cubicBezTo>
                  <a:cubicBezTo>
                    <a:pt x="45" y="86"/>
                    <a:pt x="50" y="89"/>
                    <a:pt x="55" y="89"/>
                  </a:cubicBezTo>
                  <a:cubicBezTo>
                    <a:pt x="66" y="89"/>
                    <a:pt x="75" y="76"/>
                    <a:pt x="75" y="64"/>
                  </a:cubicBezTo>
                  <a:cubicBezTo>
                    <a:pt x="57" y="25"/>
                    <a:pt x="57" y="7"/>
                    <a:pt x="40" y="7"/>
                  </a:cubicBezTo>
                  <a:cubicBezTo>
                    <a:pt x="35" y="2"/>
                    <a:pt x="29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2507702" y="5870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16" y="1"/>
                  </a:moveTo>
                  <a:cubicBezTo>
                    <a:pt x="1" y="1"/>
                    <a:pt x="1" y="18"/>
                    <a:pt x="1" y="47"/>
                  </a:cubicBezTo>
                  <a:cubicBezTo>
                    <a:pt x="1" y="64"/>
                    <a:pt x="18" y="82"/>
                    <a:pt x="40" y="99"/>
                  </a:cubicBezTo>
                  <a:cubicBezTo>
                    <a:pt x="57" y="99"/>
                    <a:pt x="75" y="82"/>
                    <a:pt x="57" y="64"/>
                  </a:cubicBezTo>
                  <a:cubicBezTo>
                    <a:pt x="57" y="47"/>
                    <a:pt x="57" y="8"/>
                    <a:pt x="40" y="8"/>
                  </a:cubicBezTo>
                  <a:cubicBezTo>
                    <a:pt x="29" y="3"/>
                    <a:pt x="22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2566353" y="605195"/>
              <a:ext cx="16732" cy="18524"/>
            </a:xfrm>
            <a:custGeom>
              <a:avLst/>
              <a:gdLst/>
              <a:ahLst/>
              <a:cxnLst/>
              <a:rect l="l" t="t" r="r" b="b"/>
              <a:pathLst>
                <a:path w="93" h="100" extrusionOk="0">
                  <a:moveTo>
                    <a:pt x="40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40" y="92"/>
                  </a:cubicBezTo>
                  <a:cubicBezTo>
                    <a:pt x="49" y="97"/>
                    <a:pt x="57" y="99"/>
                    <a:pt x="64" y="99"/>
                  </a:cubicBezTo>
                  <a:cubicBezTo>
                    <a:pt x="83" y="99"/>
                    <a:pt x="92" y="83"/>
                    <a:pt x="92" y="58"/>
                  </a:cubicBezTo>
                  <a:cubicBezTo>
                    <a:pt x="92" y="40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2638498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2" y="92"/>
                  </a:cubicBezTo>
                  <a:cubicBezTo>
                    <a:pt x="74" y="92"/>
                    <a:pt x="92" y="70"/>
                    <a:pt x="92" y="53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1891681" y="1522515"/>
              <a:ext cx="6297" cy="20377"/>
            </a:xfrm>
            <a:custGeom>
              <a:avLst/>
              <a:gdLst/>
              <a:ahLst/>
              <a:cxnLst/>
              <a:rect l="l" t="t" r="r" b="b"/>
              <a:pathLst>
                <a:path w="35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lnTo>
                    <a:pt x="0" y="110"/>
                  </a:lnTo>
                  <a:cubicBezTo>
                    <a:pt x="18" y="110"/>
                    <a:pt x="35" y="92"/>
                    <a:pt x="35" y="70"/>
                  </a:cubicBezTo>
                  <a:cubicBezTo>
                    <a:pt x="35" y="36"/>
                    <a:pt x="18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1920647" y="1539557"/>
              <a:ext cx="7197" cy="20192"/>
            </a:xfrm>
            <a:custGeom>
              <a:avLst/>
              <a:gdLst/>
              <a:ahLst/>
              <a:cxnLst/>
              <a:rect l="l" t="t" r="r" b="b"/>
              <a:pathLst>
                <a:path w="40" h="109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0" y="109"/>
                    <a:pt x="18" y="109"/>
                  </a:cubicBezTo>
                  <a:cubicBezTo>
                    <a:pt x="18" y="109"/>
                    <a:pt x="39" y="87"/>
                    <a:pt x="39" y="52"/>
                  </a:cubicBezTo>
                  <a:cubicBezTo>
                    <a:pt x="39" y="35"/>
                    <a:pt x="18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1956629" y="1554376"/>
              <a:ext cx="6477" cy="18339"/>
            </a:xfrm>
            <a:custGeom>
              <a:avLst/>
              <a:gdLst/>
              <a:ahLst/>
              <a:cxnLst/>
              <a:rect l="l" t="t" r="r" b="b"/>
              <a:pathLst>
                <a:path w="36" h="99" extrusionOk="0">
                  <a:moveTo>
                    <a:pt x="7" y="0"/>
                  </a:moveTo>
                  <a:cubicBezTo>
                    <a:pt x="0" y="0"/>
                    <a:pt x="0" y="17"/>
                    <a:pt x="0" y="46"/>
                  </a:cubicBezTo>
                  <a:cubicBezTo>
                    <a:pt x="0" y="64"/>
                    <a:pt x="0" y="99"/>
                    <a:pt x="18" y="99"/>
                  </a:cubicBezTo>
                  <a:cubicBezTo>
                    <a:pt x="35" y="99"/>
                    <a:pt x="35" y="81"/>
                    <a:pt x="35" y="64"/>
                  </a:cubicBezTo>
                  <a:cubicBezTo>
                    <a:pt x="35" y="29"/>
                    <a:pt x="35" y="7"/>
                    <a:pt x="18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2005925" y="1566047"/>
              <a:ext cx="12594" cy="17228"/>
            </a:xfrm>
            <a:custGeom>
              <a:avLst/>
              <a:gdLst/>
              <a:ahLst/>
              <a:cxnLst/>
              <a:rect l="l" t="t" r="r" b="b"/>
              <a:pathLst>
                <a:path w="70" h="93" extrusionOk="0">
                  <a:moveTo>
                    <a:pt x="35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0" y="75"/>
                    <a:pt x="0" y="92"/>
                    <a:pt x="35" y="92"/>
                  </a:cubicBezTo>
                  <a:cubicBezTo>
                    <a:pt x="53" y="92"/>
                    <a:pt x="70" y="75"/>
                    <a:pt x="70" y="53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2073932" y="1569381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1"/>
                    <a:pt x="58" y="91"/>
                  </a:cubicBezTo>
                  <a:cubicBezTo>
                    <a:pt x="75" y="91"/>
                    <a:pt x="92" y="57"/>
                    <a:pt x="92" y="35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2146077" y="1552339"/>
              <a:ext cx="12594" cy="18339"/>
            </a:xfrm>
            <a:custGeom>
              <a:avLst/>
              <a:gdLst/>
              <a:ahLst/>
              <a:cxnLst/>
              <a:rect l="l" t="t" r="r" b="b"/>
              <a:pathLst>
                <a:path w="70" h="99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83"/>
                    <a:pt x="10" y="99"/>
                    <a:pt x="21" y="99"/>
                  </a:cubicBezTo>
                  <a:cubicBezTo>
                    <a:pt x="26" y="99"/>
                    <a:pt x="30" y="97"/>
                    <a:pt x="35" y="92"/>
                  </a:cubicBezTo>
                  <a:cubicBezTo>
                    <a:pt x="52" y="92"/>
                    <a:pt x="70" y="57"/>
                    <a:pt x="70" y="40"/>
                  </a:cubicBezTo>
                  <a:cubicBezTo>
                    <a:pt x="52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881426" y="1609578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40" y="1"/>
                  </a:moveTo>
                  <a:cubicBezTo>
                    <a:pt x="18" y="1"/>
                    <a:pt x="18" y="35"/>
                    <a:pt x="18" y="75"/>
                  </a:cubicBezTo>
                  <a:cubicBezTo>
                    <a:pt x="1" y="92"/>
                    <a:pt x="18" y="127"/>
                    <a:pt x="18" y="127"/>
                  </a:cubicBezTo>
                  <a:cubicBezTo>
                    <a:pt x="40" y="127"/>
                    <a:pt x="40" y="109"/>
                    <a:pt x="57" y="75"/>
                  </a:cubicBezTo>
                  <a:cubicBezTo>
                    <a:pt x="57" y="35"/>
                    <a:pt x="40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914350" y="1622360"/>
              <a:ext cx="9535" cy="21303"/>
            </a:xfrm>
            <a:custGeom>
              <a:avLst/>
              <a:gdLst/>
              <a:ahLst/>
              <a:cxnLst/>
              <a:rect l="l" t="t" r="r" b="b"/>
              <a:pathLst>
                <a:path w="53" h="115" extrusionOk="0">
                  <a:moveTo>
                    <a:pt x="27" y="1"/>
                  </a:moveTo>
                  <a:cubicBezTo>
                    <a:pt x="17" y="1"/>
                    <a:pt x="14" y="26"/>
                    <a:pt x="0" y="40"/>
                  </a:cubicBezTo>
                  <a:cubicBezTo>
                    <a:pt x="0" y="75"/>
                    <a:pt x="18" y="114"/>
                    <a:pt x="18" y="114"/>
                  </a:cubicBezTo>
                  <a:cubicBezTo>
                    <a:pt x="35" y="114"/>
                    <a:pt x="53" y="97"/>
                    <a:pt x="53" y="58"/>
                  </a:cubicBezTo>
                  <a:cubicBezTo>
                    <a:pt x="53" y="23"/>
                    <a:pt x="35" y="6"/>
                    <a:pt x="35" y="6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1953391" y="1632178"/>
              <a:ext cx="9715" cy="17969"/>
            </a:xfrm>
            <a:custGeom>
              <a:avLst/>
              <a:gdLst/>
              <a:ahLst/>
              <a:cxnLst/>
              <a:rect l="l" t="t" r="r" b="b"/>
              <a:pathLst>
                <a:path w="54" h="97" extrusionOk="0">
                  <a:moveTo>
                    <a:pt x="17" y="0"/>
                  </a:moveTo>
                  <a:cubicBezTo>
                    <a:pt x="12" y="0"/>
                    <a:pt x="1" y="26"/>
                    <a:pt x="1" y="44"/>
                  </a:cubicBezTo>
                  <a:cubicBezTo>
                    <a:pt x="1" y="79"/>
                    <a:pt x="1" y="96"/>
                    <a:pt x="18" y="96"/>
                  </a:cubicBezTo>
                  <a:cubicBezTo>
                    <a:pt x="36" y="96"/>
                    <a:pt x="53" y="79"/>
                    <a:pt x="53" y="61"/>
                  </a:cubicBezTo>
                  <a:cubicBezTo>
                    <a:pt x="53" y="22"/>
                    <a:pt x="36" y="5"/>
                    <a:pt x="18" y="5"/>
                  </a:cubicBezTo>
                  <a:cubicBezTo>
                    <a:pt x="18" y="2"/>
                    <a:pt x="18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2001967" y="1640329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0"/>
                  </a:moveTo>
                  <a:cubicBezTo>
                    <a:pt x="22" y="0"/>
                    <a:pt x="22" y="17"/>
                    <a:pt x="1" y="35"/>
                  </a:cubicBezTo>
                  <a:cubicBezTo>
                    <a:pt x="1" y="70"/>
                    <a:pt x="22" y="87"/>
                    <a:pt x="40" y="87"/>
                  </a:cubicBezTo>
                  <a:cubicBezTo>
                    <a:pt x="75" y="87"/>
                    <a:pt x="75" y="70"/>
                    <a:pt x="75" y="52"/>
                  </a:cubicBezTo>
                  <a:cubicBezTo>
                    <a:pt x="75" y="17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2073932" y="1640329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8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8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7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2146077" y="1626621"/>
              <a:ext cx="12594" cy="20192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0"/>
                  </a:moveTo>
                  <a:cubicBezTo>
                    <a:pt x="18" y="17"/>
                    <a:pt x="0" y="35"/>
                    <a:pt x="0" y="74"/>
                  </a:cubicBezTo>
                  <a:cubicBezTo>
                    <a:pt x="0" y="91"/>
                    <a:pt x="18" y="109"/>
                    <a:pt x="35" y="109"/>
                  </a:cubicBezTo>
                  <a:cubicBezTo>
                    <a:pt x="70" y="109"/>
                    <a:pt x="70" y="74"/>
                    <a:pt x="70" y="35"/>
                  </a:cubicBezTo>
                  <a:cubicBezTo>
                    <a:pt x="70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872070" y="1707201"/>
              <a:ext cx="9535" cy="23526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35" y="0"/>
                  </a:moveTo>
                  <a:cubicBezTo>
                    <a:pt x="18" y="0"/>
                    <a:pt x="18" y="35"/>
                    <a:pt x="0" y="74"/>
                  </a:cubicBezTo>
                  <a:cubicBezTo>
                    <a:pt x="0" y="109"/>
                    <a:pt x="0" y="126"/>
                    <a:pt x="18" y="126"/>
                  </a:cubicBezTo>
                  <a:cubicBezTo>
                    <a:pt x="35" y="126"/>
                    <a:pt x="35" y="109"/>
                    <a:pt x="53" y="74"/>
                  </a:cubicBezTo>
                  <a:cubicBezTo>
                    <a:pt x="53" y="35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908053" y="1710350"/>
              <a:ext cx="9535" cy="20377"/>
            </a:xfrm>
            <a:custGeom>
              <a:avLst/>
              <a:gdLst/>
              <a:ahLst/>
              <a:cxnLst/>
              <a:rect l="l" t="t" r="r" b="b"/>
              <a:pathLst>
                <a:path w="53" h="110" extrusionOk="0">
                  <a:moveTo>
                    <a:pt x="35" y="1"/>
                  </a:moveTo>
                  <a:cubicBezTo>
                    <a:pt x="18" y="1"/>
                    <a:pt x="0" y="18"/>
                    <a:pt x="0" y="57"/>
                  </a:cubicBezTo>
                  <a:cubicBezTo>
                    <a:pt x="0" y="92"/>
                    <a:pt x="18" y="109"/>
                    <a:pt x="18" y="109"/>
                  </a:cubicBezTo>
                  <a:cubicBezTo>
                    <a:pt x="35" y="109"/>
                    <a:pt x="53" y="92"/>
                    <a:pt x="53" y="57"/>
                  </a:cubicBezTo>
                  <a:cubicBezTo>
                    <a:pt x="53" y="18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950332" y="1713499"/>
              <a:ext cx="9535" cy="17228"/>
            </a:xfrm>
            <a:custGeom>
              <a:avLst/>
              <a:gdLst/>
              <a:ahLst/>
              <a:cxnLst/>
              <a:rect l="l" t="t" r="r" b="b"/>
              <a:pathLst>
                <a:path w="53" h="93" extrusionOk="0">
                  <a:moveTo>
                    <a:pt x="18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0" y="92"/>
                    <a:pt x="18" y="92"/>
                  </a:cubicBezTo>
                  <a:cubicBezTo>
                    <a:pt x="35" y="92"/>
                    <a:pt x="53" y="75"/>
                    <a:pt x="53" y="58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2001967" y="1713499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22" y="1"/>
                    <a:pt x="1" y="18"/>
                    <a:pt x="1" y="58"/>
                  </a:cubicBezTo>
                  <a:cubicBezTo>
                    <a:pt x="1" y="75"/>
                    <a:pt x="22" y="110"/>
                    <a:pt x="40" y="110"/>
                  </a:cubicBezTo>
                  <a:cubicBezTo>
                    <a:pt x="57" y="110"/>
                    <a:pt x="75" y="75"/>
                    <a:pt x="75" y="58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2073932" y="171349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18" y="1"/>
                    <a:pt x="1" y="18"/>
                    <a:pt x="1" y="58"/>
                  </a:cubicBezTo>
                  <a:cubicBezTo>
                    <a:pt x="1" y="75"/>
                    <a:pt x="36" y="110"/>
                    <a:pt x="58" y="110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2149136" y="1703867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8" y="92"/>
                    <a:pt x="35" y="110"/>
                    <a:pt x="53" y="110"/>
                  </a:cubicBezTo>
                  <a:cubicBezTo>
                    <a:pt x="75" y="110"/>
                    <a:pt x="92" y="70"/>
                    <a:pt x="92" y="53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1861815" y="1804639"/>
              <a:ext cx="10435" cy="24452"/>
            </a:xfrm>
            <a:custGeom>
              <a:avLst/>
              <a:gdLst/>
              <a:ahLst/>
              <a:cxnLst/>
              <a:rect l="l" t="t" r="r" b="b"/>
              <a:pathLst>
                <a:path w="58" h="132" extrusionOk="0">
                  <a:moveTo>
                    <a:pt x="40" y="1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2"/>
                    <a:pt x="1" y="131"/>
                    <a:pt x="10" y="131"/>
                  </a:cubicBezTo>
                  <a:cubicBezTo>
                    <a:pt x="12" y="131"/>
                    <a:pt x="15" y="130"/>
                    <a:pt x="18" y="127"/>
                  </a:cubicBezTo>
                  <a:cubicBezTo>
                    <a:pt x="40" y="127"/>
                    <a:pt x="40" y="109"/>
                    <a:pt x="57" y="70"/>
                  </a:cubicBezTo>
                  <a:cubicBezTo>
                    <a:pt x="57" y="35"/>
                    <a:pt x="40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1901036" y="1800378"/>
              <a:ext cx="10255" cy="21488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41" y="0"/>
                  </a:moveTo>
                  <a:cubicBezTo>
                    <a:pt x="40" y="0"/>
                    <a:pt x="39" y="2"/>
                    <a:pt x="39" y="6"/>
                  </a:cubicBezTo>
                  <a:cubicBezTo>
                    <a:pt x="18" y="6"/>
                    <a:pt x="0" y="24"/>
                    <a:pt x="0" y="58"/>
                  </a:cubicBezTo>
                  <a:cubicBezTo>
                    <a:pt x="0" y="93"/>
                    <a:pt x="0" y="115"/>
                    <a:pt x="18" y="115"/>
                  </a:cubicBezTo>
                  <a:cubicBezTo>
                    <a:pt x="39" y="115"/>
                    <a:pt x="57" y="76"/>
                    <a:pt x="57" y="58"/>
                  </a:cubicBezTo>
                  <a:cubicBezTo>
                    <a:pt x="57" y="31"/>
                    <a:pt x="46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1947274" y="1794265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17" y="0"/>
                  </a:moveTo>
                  <a:cubicBezTo>
                    <a:pt x="0" y="0"/>
                    <a:pt x="0" y="18"/>
                    <a:pt x="0" y="57"/>
                  </a:cubicBezTo>
                  <a:cubicBezTo>
                    <a:pt x="0" y="91"/>
                    <a:pt x="0" y="109"/>
                    <a:pt x="17" y="109"/>
                  </a:cubicBezTo>
                  <a:cubicBezTo>
                    <a:pt x="35" y="109"/>
                    <a:pt x="52" y="74"/>
                    <a:pt x="52" y="57"/>
                  </a:cubicBezTo>
                  <a:cubicBezTo>
                    <a:pt x="52" y="18"/>
                    <a:pt x="35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2001967" y="1790931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75" y="75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2073932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0"/>
                  </a:moveTo>
                  <a:cubicBezTo>
                    <a:pt x="36" y="0"/>
                    <a:pt x="1" y="18"/>
                    <a:pt x="1" y="53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92" y="92"/>
                    <a:pt x="110" y="74"/>
                    <a:pt x="110" y="53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2155433" y="178444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40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67"/>
                    <a:pt x="12" y="97"/>
                    <a:pt x="29" y="97"/>
                  </a:cubicBezTo>
                  <a:cubicBezTo>
                    <a:pt x="32" y="97"/>
                    <a:pt x="36" y="95"/>
                    <a:pt x="40" y="92"/>
                  </a:cubicBezTo>
                  <a:cubicBezTo>
                    <a:pt x="74" y="92"/>
                    <a:pt x="92" y="71"/>
                    <a:pt x="92" y="36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852460" y="1900965"/>
              <a:ext cx="9535" cy="21488"/>
            </a:xfrm>
            <a:custGeom>
              <a:avLst/>
              <a:gdLst/>
              <a:ahLst/>
              <a:cxnLst/>
              <a:rect l="l" t="t" r="r" b="b"/>
              <a:pathLst>
                <a:path w="53" h="116" extrusionOk="0">
                  <a:moveTo>
                    <a:pt x="44" y="1"/>
                  </a:moveTo>
                  <a:cubicBezTo>
                    <a:pt x="42" y="1"/>
                    <a:pt x="39" y="3"/>
                    <a:pt x="35" y="7"/>
                  </a:cubicBezTo>
                  <a:cubicBezTo>
                    <a:pt x="18" y="7"/>
                    <a:pt x="18" y="25"/>
                    <a:pt x="1" y="59"/>
                  </a:cubicBezTo>
                  <a:cubicBezTo>
                    <a:pt x="1" y="94"/>
                    <a:pt x="18" y="116"/>
                    <a:pt x="35" y="116"/>
                  </a:cubicBezTo>
                  <a:cubicBezTo>
                    <a:pt x="35" y="116"/>
                    <a:pt x="53" y="77"/>
                    <a:pt x="53" y="42"/>
                  </a:cubicBezTo>
                  <a:cubicBezTo>
                    <a:pt x="53" y="28"/>
                    <a:pt x="53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894739" y="1885219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35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" y="99"/>
                    <a:pt x="10" y="116"/>
                    <a:pt x="22" y="116"/>
                  </a:cubicBezTo>
                  <a:cubicBezTo>
                    <a:pt x="26" y="116"/>
                    <a:pt x="31" y="114"/>
                    <a:pt x="35" y="110"/>
                  </a:cubicBezTo>
                  <a:cubicBezTo>
                    <a:pt x="35" y="110"/>
                    <a:pt x="53" y="92"/>
                    <a:pt x="53" y="53"/>
                  </a:cubicBezTo>
                  <a:cubicBezTo>
                    <a:pt x="53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943316" y="1873919"/>
              <a:ext cx="10255" cy="17969"/>
            </a:xfrm>
            <a:custGeom>
              <a:avLst/>
              <a:gdLst/>
              <a:ahLst/>
              <a:cxnLst/>
              <a:rect l="l" t="t" r="r" b="b"/>
              <a:pathLst>
                <a:path w="57" h="97" extrusionOk="0">
                  <a:moveTo>
                    <a:pt x="32" y="1"/>
                  </a:moveTo>
                  <a:cubicBezTo>
                    <a:pt x="29" y="1"/>
                    <a:pt x="25" y="2"/>
                    <a:pt x="22" y="5"/>
                  </a:cubicBezTo>
                  <a:cubicBezTo>
                    <a:pt x="22" y="5"/>
                    <a:pt x="0" y="23"/>
                    <a:pt x="0" y="62"/>
                  </a:cubicBezTo>
                  <a:cubicBezTo>
                    <a:pt x="0" y="79"/>
                    <a:pt x="0" y="97"/>
                    <a:pt x="22" y="97"/>
                  </a:cubicBezTo>
                  <a:cubicBezTo>
                    <a:pt x="39" y="97"/>
                    <a:pt x="57" y="79"/>
                    <a:pt x="57" y="44"/>
                  </a:cubicBezTo>
                  <a:cubicBezTo>
                    <a:pt x="57" y="27"/>
                    <a:pt x="45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998909" y="186521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0"/>
                    <a:pt x="18" y="91"/>
                    <a:pt x="57" y="91"/>
                  </a:cubicBezTo>
                  <a:cubicBezTo>
                    <a:pt x="74" y="91"/>
                    <a:pt x="92" y="70"/>
                    <a:pt x="92" y="35"/>
                  </a:cubicBezTo>
                  <a:cubicBezTo>
                    <a:pt x="92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2073932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0"/>
                    <a:pt x="36" y="88"/>
                    <a:pt x="58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2158491" y="1861878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1849401" y="1984694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38" y="1"/>
                  </a:moveTo>
                  <a:cubicBezTo>
                    <a:pt x="36" y="1"/>
                    <a:pt x="35" y="3"/>
                    <a:pt x="35" y="8"/>
                  </a:cubicBezTo>
                  <a:cubicBezTo>
                    <a:pt x="18" y="8"/>
                    <a:pt x="0" y="43"/>
                    <a:pt x="0" y="60"/>
                  </a:cubicBezTo>
                  <a:cubicBezTo>
                    <a:pt x="0" y="99"/>
                    <a:pt x="18" y="99"/>
                    <a:pt x="18" y="99"/>
                  </a:cubicBezTo>
                  <a:cubicBezTo>
                    <a:pt x="35" y="99"/>
                    <a:pt x="52" y="60"/>
                    <a:pt x="52" y="43"/>
                  </a:cubicBezTo>
                  <a:cubicBezTo>
                    <a:pt x="52" y="17"/>
                    <a:pt x="43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1894739" y="1965799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18" y="1"/>
                  </a:moveTo>
                  <a:cubicBezTo>
                    <a:pt x="1" y="1"/>
                    <a:pt x="1" y="36"/>
                    <a:pt x="1" y="53"/>
                  </a:cubicBezTo>
                  <a:cubicBezTo>
                    <a:pt x="1" y="82"/>
                    <a:pt x="1" y="99"/>
                    <a:pt x="7" y="99"/>
                  </a:cubicBezTo>
                  <a:cubicBezTo>
                    <a:pt x="10" y="99"/>
                    <a:pt x="13" y="97"/>
                    <a:pt x="18" y="92"/>
                  </a:cubicBezTo>
                  <a:cubicBezTo>
                    <a:pt x="35" y="92"/>
                    <a:pt x="53" y="71"/>
                    <a:pt x="53" y="36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1943316" y="1948942"/>
              <a:ext cx="10255" cy="17043"/>
            </a:xfrm>
            <a:custGeom>
              <a:avLst/>
              <a:gdLst/>
              <a:ahLst/>
              <a:cxnLst/>
              <a:rect l="l" t="t" r="r" b="b"/>
              <a:pathLst>
                <a:path w="57" h="92" extrusionOk="0">
                  <a:moveTo>
                    <a:pt x="22" y="1"/>
                  </a:moveTo>
                  <a:cubicBezTo>
                    <a:pt x="0" y="1"/>
                    <a:pt x="0" y="35"/>
                    <a:pt x="0" y="53"/>
                  </a:cubicBezTo>
                  <a:cubicBezTo>
                    <a:pt x="0" y="92"/>
                    <a:pt x="0" y="92"/>
                    <a:pt x="22" y="92"/>
                  </a:cubicBezTo>
                  <a:cubicBezTo>
                    <a:pt x="39" y="92"/>
                    <a:pt x="57" y="75"/>
                    <a:pt x="57" y="35"/>
                  </a:cubicBezTo>
                  <a:cubicBezTo>
                    <a:pt x="57" y="18"/>
                    <a:pt x="39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998909" y="1937643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66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18" y="5"/>
                    <a:pt x="0" y="27"/>
                    <a:pt x="0" y="44"/>
                  </a:cubicBezTo>
                  <a:cubicBezTo>
                    <a:pt x="18" y="79"/>
                    <a:pt x="18" y="96"/>
                    <a:pt x="57" y="96"/>
                  </a:cubicBezTo>
                  <a:cubicBezTo>
                    <a:pt x="74" y="96"/>
                    <a:pt x="92" y="62"/>
                    <a:pt x="92" y="44"/>
                  </a:cubicBezTo>
                  <a:cubicBezTo>
                    <a:pt x="92" y="30"/>
                    <a:pt x="80" y="1"/>
                    <a:pt x="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2073932" y="1935234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40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75" y="92"/>
                    <a:pt x="110" y="75"/>
                    <a:pt x="110" y="40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158491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1"/>
                  </a:moveTo>
                  <a:cubicBezTo>
                    <a:pt x="23" y="1"/>
                    <a:pt x="1" y="18"/>
                    <a:pt x="1" y="40"/>
                  </a:cubicBezTo>
                  <a:cubicBezTo>
                    <a:pt x="1" y="75"/>
                    <a:pt x="23" y="92"/>
                    <a:pt x="40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1747571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74"/>
                    <a:pt x="40" y="92"/>
                    <a:pt x="74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1829791" y="1129245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57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1911112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18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1992612" y="11292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7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2073932" y="112924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8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64" y="95"/>
                    <a:pt x="70" y="96"/>
                    <a:pt x="76" y="96"/>
                  </a:cubicBezTo>
                  <a:cubicBezTo>
                    <a:pt x="98" y="96"/>
                    <a:pt x="110" y="71"/>
                    <a:pt x="110" y="57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2158491" y="1129245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0"/>
                  </a:moveTo>
                  <a:cubicBezTo>
                    <a:pt x="23" y="0"/>
                    <a:pt x="1" y="39"/>
                    <a:pt x="1" y="57"/>
                  </a:cubicBezTo>
                  <a:cubicBezTo>
                    <a:pt x="1" y="74"/>
                    <a:pt x="23" y="109"/>
                    <a:pt x="57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39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1767181" y="1196859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9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39" y="53"/>
                    <a:pt x="57" y="70"/>
                    <a:pt x="74" y="70"/>
                  </a:cubicBezTo>
                  <a:cubicBezTo>
                    <a:pt x="109" y="70"/>
                    <a:pt x="109" y="53"/>
                    <a:pt x="109" y="36"/>
                  </a:cubicBezTo>
                  <a:cubicBezTo>
                    <a:pt x="92" y="18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1842205" y="1200193"/>
              <a:ext cx="16732" cy="14634"/>
            </a:xfrm>
            <a:custGeom>
              <a:avLst/>
              <a:gdLst/>
              <a:ahLst/>
              <a:cxnLst/>
              <a:rect l="l" t="t" r="r" b="b"/>
              <a:pathLst>
                <a:path w="93" h="79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40" y="70"/>
                    <a:pt x="58" y="70"/>
                  </a:cubicBezTo>
                  <a:cubicBezTo>
                    <a:pt x="62" y="76"/>
                    <a:pt x="67" y="79"/>
                    <a:pt x="72" y="79"/>
                  </a:cubicBezTo>
                  <a:cubicBezTo>
                    <a:pt x="83" y="79"/>
                    <a:pt x="92" y="60"/>
                    <a:pt x="92" y="35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5"/>
            <p:cNvSpPr/>
            <p:nvPr/>
          </p:nvSpPr>
          <p:spPr>
            <a:xfrm>
              <a:off x="1914350" y="1200193"/>
              <a:ext cx="16552" cy="17784"/>
            </a:xfrm>
            <a:custGeom>
              <a:avLst/>
              <a:gdLst/>
              <a:ahLst/>
              <a:cxnLst/>
              <a:rect l="l" t="t" r="r" b="b"/>
              <a:pathLst>
                <a:path w="92" h="96" extrusionOk="0">
                  <a:moveTo>
                    <a:pt x="53" y="0"/>
                  </a:moveTo>
                  <a:cubicBezTo>
                    <a:pt x="18" y="0"/>
                    <a:pt x="0" y="35"/>
                    <a:pt x="18" y="52"/>
                  </a:cubicBezTo>
                  <a:cubicBezTo>
                    <a:pt x="18" y="70"/>
                    <a:pt x="35" y="92"/>
                    <a:pt x="53" y="92"/>
                  </a:cubicBezTo>
                  <a:cubicBezTo>
                    <a:pt x="59" y="95"/>
                    <a:pt x="65" y="96"/>
                    <a:pt x="70" y="96"/>
                  </a:cubicBezTo>
                  <a:cubicBezTo>
                    <a:pt x="92" y="96"/>
                    <a:pt x="92" y="67"/>
                    <a:pt x="92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5"/>
            <p:cNvSpPr/>
            <p:nvPr/>
          </p:nvSpPr>
          <p:spPr>
            <a:xfrm>
              <a:off x="1992612" y="120334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74" y="92"/>
                    <a:pt x="92" y="75"/>
                    <a:pt x="92" y="53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2073932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92" y="92"/>
                    <a:pt x="110" y="75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2155433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8" y="18"/>
                    <a:pt x="0" y="35"/>
                  </a:cubicBezTo>
                  <a:cubicBezTo>
                    <a:pt x="0" y="75"/>
                    <a:pt x="40" y="92"/>
                    <a:pt x="57" y="92"/>
                  </a:cubicBezTo>
                  <a:cubicBezTo>
                    <a:pt x="74" y="92"/>
                    <a:pt x="92" y="53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1803164" y="1257433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2"/>
                    <a:pt x="57" y="70"/>
                    <a:pt x="74" y="87"/>
                  </a:cubicBezTo>
                  <a:cubicBezTo>
                    <a:pt x="92" y="87"/>
                    <a:pt x="92" y="70"/>
                    <a:pt x="74" y="52"/>
                  </a:cubicBezTo>
                  <a:cubicBezTo>
                    <a:pt x="57" y="18"/>
                    <a:pt x="40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1861815" y="1263731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0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75"/>
                    <a:pt x="57" y="92"/>
                    <a:pt x="75" y="92"/>
                  </a:cubicBezTo>
                  <a:cubicBezTo>
                    <a:pt x="92" y="92"/>
                    <a:pt x="92" y="75"/>
                    <a:pt x="92" y="53"/>
                  </a:cubicBezTo>
                  <a:cubicBezTo>
                    <a:pt x="75" y="36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1927663" y="1270215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35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70" y="92"/>
                    <a:pt x="87" y="75"/>
                    <a:pt x="70" y="57"/>
                  </a:cubicBezTo>
                  <a:cubicBezTo>
                    <a:pt x="70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1995670" y="127354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1" y="95"/>
                    <a:pt x="64" y="96"/>
                    <a:pt x="67" y="96"/>
                  </a:cubicBezTo>
                  <a:cubicBezTo>
                    <a:pt x="81" y="96"/>
                    <a:pt x="92" y="71"/>
                    <a:pt x="92" y="57"/>
                  </a:cubicBezTo>
                  <a:cubicBezTo>
                    <a:pt x="92" y="39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2073932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36"/>
                  </a:cubicBezTo>
                  <a:cubicBezTo>
                    <a:pt x="1" y="71"/>
                    <a:pt x="36" y="88"/>
                    <a:pt x="58" y="88"/>
                  </a:cubicBezTo>
                  <a:cubicBezTo>
                    <a:pt x="75" y="88"/>
                    <a:pt x="110" y="71"/>
                    <a:pt x="110" y="36"/>
                  </a:cubicBezTo>
                  <a:cubicBezTo>
                    <a:pt x="110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2152374" y="127021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35" y="1"/>
                    <a:pt x="0" y="18"/>
                    <a:pt x="0" y="57"/>
                  </a:cubicBezTo>
                  <a:cubicBezTo>
                    <a:pt x="0" y="75"/>
                    <a:pt x="17" y="92"/>
                    <a:pt x="57" y="92"/>
                  </a:cubicBezTo>
                  <a:cubicBezTo>
                    <a:pt x="74" y="92"/>
                    <a:pt x="91" y="75"/>
                    <a:pt x="91" y="40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1839146" y="1317822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18" y="0"/>
                  </a:moveTo>
                  <a:cubicBezTo>
                    <a:pt x="1" y="0"/>
                    <a:pt x="1" y="18"/>
                    <a:pt x="18" y="35"/>
                  </a:cubicBezTo>
                  <a:cubicBezTo>
                    <a:pt x="18" y="53"/>
                    <a:pt x="57" y="70"/>
                    <a:pt x="57" y="88"/>
                  </a:cubicBezTo>
                  <a:cubicBezTo>
                    <a:pt x="75" y="88"/>
                    <a:pt x="75" y="70"/>
                    <a:pt x="75" y="53"/>
                  </a:cubicBezTo>
                  <a:cubicBezTo>
                    <a:pt x="57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1888443" y="1329492"/>
              <a:ext cx="12774" cy="15190"/>
            </a:xfrm>
            <a:custGeom>
              <a:avLst/>
              <a:gdLst/>
              <a:ahLst/>
              <a:cxnLst/>
              <a:rect l="l" t="t" r="r" b="b"/>
              <a:pathLst>
                <a:path w="71" h="82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8" y="64"/>
                    <a:pt x="36" y="81"/>
                    <a:pt x="53" y="81"/>
                  </a:cubicBezTo>
                  <a:cubicBezTo>
                    <a:pt x="70" y="81"/>
                    <a:pt x="70" y="81"/>
                    <a:pt x="70" y="46"/>
                  </a:cubicBezTo>
                  <a:cubicBezTo>
                    <a:pt x="53" y="25"/>
                    <a:pt x="36" y="7"/>
                    <a:pt x="18" y="7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1940077" y="1339866"/>
              <a:ext cx="13494" cy="15931"/>
            </a:xfrm>
            <a:custGeom>
              <a:avLst/>
              <a:gdLst/>
              <a:ahLst/>
              <a:cxnLst/>
              <a:rect l="l" t="t" r="r" b="b"/>
              <a:pathLst>
                <a:path w="75" h="86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40" y="77"/>
                  </a:cubicBezTo>
                  <a:cubicBezTo>
                    <a:pt x="45" y="83"/>
                    <a:pt x="50" y="86"/>
                    <a:pt x="54" y="86"/>
                  </a:cubicBezTo>
                  <a:cubicBezTo>
                    <a:pt x="66" y="86"/>
                    <a:pt x="75" y="68"/>
                    <a:pt x="75" y="42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5"/>
            <p:cNvSpPr/>
            <p:nvPr/>
          </p:nvSpPr>
          <p:spPr>
            <a:xfrm>
              <a:off x="2001967" y="1347646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7"/>
                    <a:pt x="22" y="92"/>
                    <a:pt x="40" y="92"/>
                  </a:cubicBezTo>
                  <a:cubicBezTo>
                    <a:pt x="57" y="92"/>
                    <a:pt x="75" y="74"/>
                    <a:pt x="75" y="35"/>
                  </a:cubicBezTo>
                  <a:cubicBezTo>
                    <a:pt x="75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5"/>
            <p:cNvSpPr/>
            <p:nvPr/>
          </p:nvSpPr>
          <p:spPr>
            <a:xfrm>
              <a:off x="2073932" y="134764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8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5"/>
            <p:cNvSpPr/>
            <p:nvPr/>
          </p:nvSpPr>
          <p:spPr>
            <a:xfrm>
              <a:off x="2149136" y="1338013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35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35" y="87"/>
                  </a:cubicBezTo>
                  <a:cubicBezTo>
                    <a:pt x="53" y="87"/>
                    <a:pt x="75" y="52"/>
                    <a:pt x="75" y="35"/>
                  </a:cubicBezTo>
                  <a:cubicBezTo>
                    <a:pt x="75" y="18"/>
                    <a:pt x="75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1872070" y="1380248"/>
              <a:ext cx="9535" cy="14264"/>
            </a:xfrm>
            <a:custGeom>
              <a:avLst/>
              <a:gdLst/>
              <a:ahLst/>
              <a:cxnLst/>
              <a:rect l="l" t="t" r="r" b="b"/>
              <a:pathLst>
                <a:path w="53" h="77" extrusionOk="0">
                  <a:moveTo>
                    <a:pt x="6" y="0"/>
                  </a:moveTo>
                  <a:cubicBezTo>
                    <a:pt x="0" y="0"/>
                    <a:pt x="0" y="12"/>
                    <a:pt x="0" y="25"/>
                  </a:cubicBezTo>
                  <a:cubicBezTo>
                    <a:pt x="18" y="59"/>
                    <a:pt x="35" y="77"/>
                    <a:pt x="35" y="77"/>
                  </a:cubicBezTo>
                  <a:cubicBezTo>
                    <a:pt x="53" y="77"/>
                    <a:pt x="53" y="77"/>
                    <a:pt x="53" y="42"/>
                  </a:cubicBezTo>
                  <a:cubicBezTo>
                    <a:pt x="35" y="25"/>
                    <a:pt x="18" y="7"/>
                    <a:pt x="18" y="7"/>
                  </a:cubicBezTo>
                  <a:cubicBezTo>
                    <a:pt x="13" y="2"/>
                    <a:pt x="9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1908053" y="1394327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18" y="1"/>
                  </a:moveTo>
                  <a:cubicBezTo>
                    <a:pt x="18" y="1"/>
                    <a:pt x="0" y="23"/>
                    <a:pt x="18" y="40"/>
                  </a:cubicBezTo>
                  <a:cubicBezTo>
                    <a:pt x="18" y="57"/>
                    <a:pt x="35" y="92"/>
                    <a:pt x="53" y="92"/>
                  </a:cubicBezTo>
                  <a:cubicBezTo>
                    <a:pt x="53" y="92"/>
                    <a:pt x="70" y="75"/>
                    <a:pt x="53" y="57"/>
                  </a:cubicBezTo>
                  <a:cubicBezTo>
                    <a:pt x="53" y="40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1950332" y="1408035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5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18" y="92"/>
                    <a:pt x="35" y="92"/>
                  </a:cubicBezTo>
                  <a:cubicBezTo>
                    <a:pt x="53" y="92"/>
                    <a:pt x="70" y="75"/>
                    <a:pt x="70" y="57"/>
                  </a:cubicBezTo>
                  <a:cubicBezTo>
                    <a:pt x="53" y="36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2005925" y="1418594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53" y="87"/>
                    <a:pt x="70" y="70"/>
                    <a:pt x="70" y="53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2073932" y="142174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8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8" y="92"/>
                  </a:cubicBezTo>
                  <a:cubicBezTo>
                    <a:pt x="75" y="92"/>
                    <a:pt x="92" y="70"/>
                    <a:pt x="92" y="36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2146077" y="1404886"/>
              <a:ext cx="12594" cy="18525"/>
            </a:xfrm>
            <a:custGeom>
              <a:avLst/>
              <a:gdLst/>
              <a:ahLst/>
              <a:cxnLst/>
              <a:rect l="l" t="t" r="r" b="b"/>
              <a:pathLst>
                <a:path w="70" h="100" extrusionOk="0">
                  <a:moveTo>
                    <a:pt x="35" y="0"/>
                  </a:moveTo>
                  <a:cubicBezTo>
                    <a:pt x="18" y="18"/>
                    <a:pt x="0" y="35"/>
                    <a:pt x="0" y="74"/>
                  </a:cubicBezTo>
                  <a:cubicBezTo>
                    <a:pt x="0" y="87"/>
                    <a:pt x="9" y="99"/>
                    <a:pt x="20" y="99"/>
                  </a:cubicBezTo>
                  <a:cubicBezTo>
                    <a:pt x="25" y="99"/>
                    <a:pt x="30" y="97"/>
                    <a:pt x="35" y="92"/>
                  </a:cubicBezTo>
                  <a:cubicBezTo>
                    <a:pt x="52" y="92"/>
                    <a:pt x="70" y="74"/>
                    <a:pt x="70" y="35"/>
                  </a:cubicBezTo>
                  <a:cubicBezTo>
                    <a:pt x="70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1891681" y="1445083"/>
              <a:ext cx="6297" cy="18525"/>
            </a:xfrm>
            <a:custGeom>
              <a:avLst/>
              <a:gdLst/>
              <a:ahLst/>
              <a:cxnLst/>
              <a:rect l="l" t="t" r="r" b="b"/>
              <a:pathLst>
                <a:path w="35" h="100" extrusionOk="0">
                  <a:moveTo>
                    <a:pt x="0" y="1"/>
                  </a:moveTo>
                  <a:lnTo>
                    <a:pt x="0" y="36"/>
                  </a:lnTo>
                  <a:cubicBezTo>
                    <a:pt x="0" y="75"/>
                    <a:pt x="18" y="92"/>
                    <a:pt x="18" y="92"/>
                  </a:cubicBezTo>
                  <a:cubicBezTo>
                    <a:pt x="22" y="97"/>
                    <a:pt x="25" y="99"/>
                    <a:pt x="28" y="99"/>
                  </a:cubicBezTo>
                  <a:cubicBezTo>
                    <a:pt x="35" y="99"/>
                    <a:pt x="35" y="82"/>
                    <a:pt x="35" y="53"/>
                  </a:cubicBezTo>
                  <a:cubicBezTo>
                    <a:pt x="35" y="36"/>
                    <a:pt x="18" y="1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1920647" y="1463978"/>
              <a:ext cx="7197" cy="18525"/>
            </a:xfrm>
            <a:custGeom>
              <a:avLst/>
              <a:gdLst/>
              <a:ahLst/>
              <a:cxnLst/>
              <a:rect l="l" t="t" r="r" b="b"/>
              <a:pathLst>
                <a:path w="40" h="100" extrusionOk="0">
                  <a:moveTo>
                    <a:pt x="7" y="1"/>
                  </a:moveTo>
                  <a:cubicBezTo>
                    <a:pt x="0" y="1"/>
                    <a:pt x="0" y="17"/>
                    <a:pt x="0" y="43"/>
                  </a:cubicBezTo>
                  <a:cubicBezTo>
                    <a:pt x="0" y="60"/>
                    <a:pt x="18" y="99"/>
                    <a:pt x="18" y="99"/>
                  </a:cubicBezTo>
                  <a:cubicBezTo>
                    <a:pt x="39" y="99"/>
                    <a:pt x="39" y="82"/>
                    <a:pt x="39" y="60"/>
                  </a:cubicBezTo>
                  <a:cubicBezTo>
                    <a:pt x="39" y="25"/>
                    <a:pt x="18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956629" y="1478983"/>
              <a:ext cx="10255" cy="20377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cubicBezTo>
                    <a:pt x="0" y="70"/>
                    <a:pt x="0" y="88"/>
                    <a:pt x="18" y="110"/>
                  </a:cubicBezTo>
                  <a:cubicBezTo>
                    <a:pt x="35" y="110"/>
                    <a:pt x="57" y="88"/>
                    <a:pt x="57" y="53"/>
                  </a:cubicBezTo>
                  <a:cubicBezTo>
                    <a:pt x="57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2005925" y="1491950"/>
              <a:ext cx="12594" cy="17043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35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53" y="92"/>
                    <a:pt x="70" y="74"/>
                    <a:pt x="70" y="57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2073932" y="1491950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0"/>
                  </a:moveTo>
                  <a:cubicBezTo>
                    <a:pt x="18" y="18"/>
                    <a:pt x="1" y="40"/>
                    <a:pt x="1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2146077" y="1477501"/>
              <a:ext cx="12594" cy="17784"/>
            </a:xfrm>
            <a:custGeom>
              <a:avLst/>
              <a:gdLst/>
              <a:ahLst/>
              <a:cxnLst/>
              <a:rect l="l" t="t" r="r" b="b"/>
              <a:pathLst>
                <a:path w="70" h="96" extrusionOk="0">
                  <a:moveTo>
                    <a:pt x="49" y="0"/>
                  </a:moveTo>
                  <a:cubicBezTo>
                    <a:pt x="45" y="0"/>
                    <a:pt x="40" y="3"/>
                    <a:pt x="35" y="9"/>
                  </a:cubicBezTo>
                  <a:cubicBezTo>
                    <a:pt x="18" y="9"/>
                    <a:pt x="0" y="44"/>
                    <a:pt x="0" y="61"/>
                  </a:cubicBezTo>
                  <a:cubicBezTo>
                    <a:pt x="0" y="96"/>
                    <a:pt x="18" y="96"/>
                    <a:pt x="35" y="96"/>
                  </a:cubicBezTo>
                  <a:cubicBezTo>
                    <a:pt x="52" y="96"/>
                    <a:pt x="70" y="61"/>
                    <a:pt x="70" y="44"/>
                  </a:cubicBezTo>
                  <a:cubicBezTo>
                    <a:pt x="70" y="18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1810181" y="627424"/>
              <a:ext cx="26088" cy="19636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00" y="0"/>
                  </a:moveTo>
                  <a:cubicBezTo>
                    <a:pt x="90" y="0"/>
                    <a:pt x="80" y="3"/>
                    <a:pt x="70" y="7"/>
                  </a:cubicBezTo>
                  <a:cubicBezTo>
                    <a:pt x="35" y="7"/>
                    <a:pt x="18" y="46"/>
                    <a:pt x="1" y="64"/>
                  </a:cubicBezTo>
                  <a:cubicBezTo>
                    <a:pt x="1" y="89"/>
                    <a:pt x="19" y="105"/>
                    <a:pt x="43" y="105"/>
                  </a:cubicBezTo>
                  <a:cubicBezTo>
                    <a:pt x="52" y="105"/>
                    <a:pt x="61" y="103"/>
                    <a:pt x="70" y="99"/>
                  </a:cubicBezTo>
                  <a:cubicBezTo>
                    <a:pt x="109" y="99"/>
                    <a:pt x="144" y="64"/>
                    <a:pt x="144" y="46"/>
                  </a:cubicBezTo>
                  <a:cubicBezTo>
                    <a:pt x="144" y="17"/>
                    <a:pt x="125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1923705" y="600749"/>
              <a:ext cx="25908" cy="19636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102" y="1"/>
                  </a:moveTo>
                  <a:cubicBezTo>
                    <a:pt x="93" y="1"/>
                    <a:pt x="84" y="3"/>
                    <a:pt x="74" y="8"/>
                  </a:cubicBezTo>
                  <a:cubicBezTo>
                    <a:pt x="40" y="8"/>
                    <a:pt x="1" y="42"/>
                    <a:pt x="1" y="64"/>
                  </a:cubicBezTo>
                  <a:cubicBezTo>
                    <a:pt x="1" y="90"/>
                    <a:pt x="21" y="106"/>
                    <a:pt x="46" y="106"/>
                  </a:cubicBezTo>
                  <a:cubicBezTo>
                    <a:pt x="56" y="106"/>
                    <a:pt x="65" y="104"/>
                    <a:pt x="74" y="99"/>
                  </a:cubicBezTo>
                  <a:cubicBezTo>
                    <a:pt x="109" y="99"/>
                    <a:pt x="131" y="64"/>
                    <a:pt x="131" y="42"/>
                  </a:cubicBezTo>
                  <a:cubicBezTo>
                    <a:pt x="144" y="17"/>
                    <a:pt x="126" y="1"/>
                    <a:pt x="1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2034891" y="575371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74" y="1"/>
                  </a:moveTo>
                  <a:cubicBezTo>
                    <a:pt x="35" y="18"/>
                    <a:pt x="0" y="36"/>
                    <a:pt x="0" y="71"/>
                  </a:cubicBezTo>
                  <a:cubicBezTo>
                    <a:pt x="0" y="88"/>
                    <a:pt x="12" y="114"/>
                    <a:pt x="37" y="114"/>
                  </a:cubicBezTo>
                  <a:cubicBezTo>
                    <a:pt x="43" y="114"/>
                    <a:pt x="50" y="113"/>
                    <a:pt x="57" y="110"/>
                  </a:cubicBezTo>
                  <a:cubicBezTo>
                    <a:pt x="92" y="110"/>
                    <a:pt x="127" y="71"/>
                    <a:pt x="127" y="53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2135822" y="55851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5" y="1"/>
                  </a:moveTo>
                  <a:cubicBezTo>
                    <a:pt x="40" y="18"/>
                    <a:pt x="1" y="35"/>
                    <a:pt x="1" y="75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3"/>
                  </a:cubicBezTo>
                  <a:cubicBezTo>
                    <a:pt x="127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2224339" y="5553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92" y="92"/>
                    <a:pt x="109" y="52"/>
                  </a:cubicBezTo>
                  <a:cubicBezTo>
                    <a:pt x="109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2299543" y="564997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0" y="109"/>
                    <a:pt x="18" y="109"/>
                  </a:cubicBezTo>
                  <a:cubicBezTo>
                    <a:pt x="52" y="109"/>
                    <a:pt x="70" y="92"/>
                    <a:pt x="70" y="74"/>
                  </a:cubicBezTo>
                  <a:cubicBezTo>
                    <a:pt x="70" y="40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1803164" y="708004"/>
              <a:ext cx="22849" cy="21674"/>
            </a:xfrm>
            <a:custGeom>
              <a:avLst/>
              <a:gdLst/>
              <a:ahLst/>
              <a:cxnLst/>
              <a:rect l="l" t="t" r="r" b="b"/>
              <a:pathLst>
                <a:path w="127" h="117" extrusionOk="0">
                  <a:moveTo>
                    <a:pt x="98" y="1"/>
                  </a:moveTo>
                  <a:cubicBezTo>
                    <a:pt x="91" y="1"/>
                    <a:pt x="84" y="3"/>
                    <a:pt x="74" y="7"/>
                  </a:cubicBezTo>
                  <a:cubicBezTo>
                    <a:pt x="40" y="7"/>
                    <a:pt x="0" y="46"/>
                    <a:pt x="0" y="64"/>
                  </a:cubicBezTo>
                  <a:cubicBezTo>
                    <a:pt x="0" y="99"/>
                    <a:pt x="18" y="116"/>
                    <a:pt x="57" y="116"/>
                  </a:cubicBezTo>
                  <a:cubicBezTo>
                    <a:pt x="92" y="99"/>
                    <a:pt x="127" y="64"/>
                    <a:pt x="127" y="46"/>
                  </a:cubicBezTo>
                  <a:cubicBezTo>
                    <a:pt x="127" y="18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1911112" y="682626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92" y="1"/>
                  </a:moveTo>
                  <a:cubicBezTo>
                    <a:pt x="53" y="18"/>
                    <a:pt x="18" y="35"/>
                    <a:pt x="1" y="75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27" y="92"/>
                    <a:pt x="127" y="57"/>
                  </a:cubicBezTo>
                  <a:cubicBezTo>
                    <a:pt x="144" y="18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2018519" y="662435"/>
              <a:ext cx="22849" cy="23711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74" y="1"/>
                  </a:moveTo>
                  <a:cubicBezTo>
                    <a:pt x="39" y="1"/>
                    <a:pt x="17" y="36"/>
                    <a:pt x="0" y="75"/>
                  </a:cubicBezTo>
                  <a:cubicBezTo>
                    <a:pt x="0" y="110"/>
                    <a:pt x="17" y="127"/>
                    <a:pt x="39" y="127"/>
                  </a:cubicBezTo>
                  <a:cubicBezTo>
                    <a:pt x="74" y="110"/>
                    <a:pt x="109" y="92"/>
                    <a:pt x="126" y="57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2116931" y="645578"/>
              <a:ext cx="22309" cy="24638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88" y="1"/>
                  </a:moveTo>
                  <a:cubicBezTo>
                    <a:pt x="53" y="18"/>
                    <a:pt x="14" y="40"/>
                    <a:pt x="14" y="74"/>
                  </a:cubicBezTo>
                  <a:cubicBezTo>
                    <a:pt x="0" y="102"/>
                    <a:pt x="9" y="133"/>
                    <a:pt x="33" y="133"/>
                  </a:cubicBezTo>
                  <a:cubicBezTo>
                    <a:pt x="39" y="133"/>
                    <a:pt x="46" y="131"/>
                    <a:pt x="53" y="127"/>
                  </a:cubicBezTo>
                  <a:cubicBezTo>
                    <a:pt x="71" y="127"/>
                    <a:pt x="106" y="109"/>
                    <a:pt x="123" y="74"/>
                  </a:cubicBezTo>
                  <a:cubicBezTo>
                    <a:pt x="123" y="40"/>
                    <a:pt x="106" y="1"/>
                    <a:pt x="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2204729" y="642428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0"/>
                  </a:moveTo>
                  <a:cubicBezTo>
                    <a:pt x="53" y="0"/>
                    <a:pt x="18" y="35"/>
                    <a:pt x="18" y="57"/>
                  </a:cubicBezTo>
                  <a:cubicBezTo>
                    <a:pt x="1" y="91"/>
                    <a:pt x="18" y="126"/>
                    <a:pt x="35" y="126"/>
                  </a:cubicBezTo>
                  <a:cubicBezTo>
                    <a:pt x="70" y="126"/>
                    <a:pt x="92" y="109"/>
                    <a:pt x="109" y="74"/>
                  </a:cubicBezTo>
                  <a:cubicBezTo>
                    <a:pt x="109" y="35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2279932" y="652802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35" y="1"/>
                    <a:pt x="18" y="18"/>
                    <a:pt x="0" y="53"/>
                  </a:cubicBezTo>
                  <a:cubicBezTo>
                    <a:pt x="0" y="88"/>
                    <a:pt x="0" y="127"/>
                    <a:pt x="18" y="127"/>
                  </a:cubicBezTo>
                  <a:cubicBezTo>
                    <a:pt x="53" y="127"/>
                    <a:pt x="70" y="109"/>
                    <a:pt x="70" y="70"/>
                  </a:cubicBezTo>
                  <a:cubicBezTo>
                    <a:pt x="87" y="35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1787691" y="793957"/>
              <a:ext cx="25728" cy="21488"/>
            </a:xfrm>
            <a:custGeom>
              <a:avLst/>
              <a:gdLst/>
              <a:ahLst/>
              <a:cxnLst/>
              <a:rect l="l" t="t" r="r" b="b"/>
              <a:pathLst>
                <a:path w="143" h="116" extrusionOk="0">
                  <a:moveTo>
                    <a:pt x="86" y="0"/>
                  </a:moveTo>
                  <a:cubicBezTo>
                    <a:pt x="52" y="0"/>
                    <a:pt x="17" y="35"/>
                    <a:pt x="17" y="70"/>
                  </a:cubicBezTo>
                  <a:cubicBezTo>
                    <a:pt x="1" y="99"/>
                    <a:pt x="8" y="116"/>
                    <a:pt x="27" y="116"/>
                  </a:cubicBezTo>
                  <a:cubicBezTo>
                    <a:pt x="34" y="116"/>
                    <a:pt x="42" y="114"/>
                    <a:pt x="52" y="109"/>
                  </a:cubicBezTo>
                  <a:cubicBezTo>
                    <a:pt x="86" y="109"/>
                    <a:pt x="126" y="87"/>
                    <a:pt x="126" y="52"/>
                  </a:cubicBezTo>
                  <a:cubicBezTo>
                    <a:pt x="143" y="18"/>
                    <a:pt x="104" y="0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1891681" y="776173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90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35" y="5"/>
                    <a:pt x="18" y="40"/>
                    <a:pt x="0" y="74"/>
                  </a:cubicBezTo>
                  <a:cubicBezTo>
                    <a:pt x="0" y="92"/>
                    <a:pt x="12" y="118"/>
                    <a:pt x="25" y="118"/>
                  </a:cubicBezTo>
                  <a:cubicBezTo>
                    <a:pt x="28" y="118"/>
                    <a:pt x="32" y="117"/>
                    <a:pt x="35" y="114"/>
                  </a:cubicBezTo>
                  <a:cubicBezTo>
                    <a:pt x="70" y="114"/>
                    <a:pt x="109" y="74"/>
                    <a:pt x="126" y="40"/>
                  </a:cubicBezTo>
                  <a:cubicBezTo>
                    <a:pt x="126" y="26"/>
                    <a:pt x="115" y="0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1989553" y="759131"/>
              <a:ext cx="25368" cy="24452"/>
            </a:xfrm>
            <a:custGeom>
              <a:avLst/>
              <a:gdLst/>
              <a:ahLst/>
              <a:cxnLst/>
              <a:rect l="l" t="t" r="r" b="b"/>
              <a:pathLst>
                <a:path w="141" h="132" extrusionOk="0">
                  <a:moveTo>
                    <a:pt x="109" y="1"/>
                  </a:moveTo>
                  <a:cubicBezTo>
                    <a:pt x="104" y="1"/>
                    <a:pt x="98" y="2"/>
                    <a:pt x="91" y="5"/>
                  </a:cubicBezTo>
                  <a:cubicBezTo>
                    <a:pt x="52" y="5"/>
                    <a:pt x="17" y="40"/>
                    <a:pt x="17" y="79"/>
                  </a:cubicBezTo>
                  <a:cubicBezTo>
                    <a:pt x="0" y="114"/>
                    <a:pt x="17" y="132"/>
                    <a:pt x="52" y="132"/>
                  </a:cubicBezTo>
                  <a:cubicBezTo>
                    <a:pt x="91" y="132"/>
                    <a:pt x="109" y="97"/>
                    <a:pt x="126" y="58"/>
                  </a:cubicBezTo>
                  <a:cubicBezTo>
                    <a:pt x="140" y="29"/>
                    <a:pt x="131" y="1"/>
                    <a:pt x="1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084187" y="746349"/>
              <a:ext cx="26088" cy="27602"/>
            </a:xfrm>
            <a:custGeom>
              <a:avLst/>
              <a:gdLst/>
              <a:ahLst/>
              <a:cxnLst/>
              <a:rect l="l" t="t" r="r" b="b"/>
              <a:pathLst>
                <a:path w="145" h="149" extrusionOk="0">
                  <a:moveTo>
                    <a:pt x="88" y="0"/>
                  </a:moveTo>
                  <a:cubicBezTo>
                    <a:pt x="70" y="0"/>
                    <a:pt x="35" y="40"/>
                    <a:pt x="18" y="74"/>
                  </a:cubicBezTo>
                  <a:cubicBezTo>
                    <a:pt x="1" y="109"/>
                    <a:pt x="18" y="148"/>
                    <a:pt x="53" y="148"/>
                  </a:cubicBezTo>
                  <a:cubicBezTo>
                    <a:pt x="70" y="148"/>
                    <a:pt x="109" y="109"/>
                    <a:pt x="127" y="74"/>
                  </a:cubicBezTo>
                  <a:cubicBezTo>
                    <a:pt x="144" y="40"/>
                    <a:pt x="127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2171805" y="743200"/>
              <a:ext cx="23029" cy="26675"/>
            </a:xfrm>
            <a:custGeom>
              <a:avLst/>
              <a:gdLst/>
              <a:ahLst/>
              <a:cxnLst/>
              <a:rect l="l" t="t" r="r" b="b"/>
              <a:pathLst>
                <a:path w="128" h="144" extrusionOk="0">
                  <a:moveTo>
                    <a:pt x="92" y="0"/>
                  </a:moveTo>
                  <a:cubicBezTo>
                    <a:pt x="57" y="0"/>
                    <a:pt x="36" y="35"/>
                    <a:pt x="18" y="74"/>
                  </a:cubicBezTo>
                  <a:cubicBezTo>
                    <a:pt x="1" y="109"/>
                    <a:pt x="1" y="144"/>
                    <a:pt x="36" y="144"/>
                  </a:cubicBezTo>
                  <a:cubicBezTo>
                    <a:pt x="57" y="144"/>
                    <a:pt x="92" y="109"/>
                    <a:pt x="110" y="74"/>
                  </a:cubicBezTo>
                  <a:cubicBezTo>
                    <a:pt x="127" y="35"/>
                    <a:pt x="110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2247008" y="749498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75" y="1"/>
                  </a:moveTo>
                  <a:cubicBezTo>
                    <a:pt x="53" y="1"/>
                    <a:pt x="35" y="40"/>
                    <a:pt x="18" y="75"/>
                  </a:cubicBezTo>
                  <a:cubicBezTo>
                    <a:pt x="1" y="110"/>
                    <a:pt x="18" y="149"/>
                    <a:pt x="35" y="149"/>
                  </a:cubicBezTo>
                  <a:cubicBezTo>
                    <a:pt x="53" y="149"/>
                    <a:pt x="92" y="131"/>
                    <a:pt x="92" y="92"/>
                  </a:cubicBezTo>
                  <a:cubicBezTo>
                    <a:pt x="109" y="40"/>
                    <a:pt x="109" y="23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1771140" y="883243"/>
              <a:ext cx="22130" cy="21303"/>
            </a:xfrm>
            <a:custGeom>
              <a:avLst/>
              <a:gdLst/>
              <a:ahLst/>
              <a:cxnLst/>
              <a:rect l="l" t="t" r="r" b="b"/>
              <a:pathLst>
                <a:path w="123" h="115" extrusionOk="0">
                  <a:moveTo>
                    <a:pt x="90" y="1"/>
                  </a:moveTo>
                  <a:cubicBezTo>
                    <a:pt x="84" y="1"/>
                    <a:pt x="77" y="2"/>
                    <a:pt x="70" y="6"/>
                  </a:cubicBezTo>
                  <a:cubicBezTo>
                    <a:pt x="35" y="6"/>
                    <a:pt x="17" y="23"/>
                    <a:pt x="0" y="62"/>
                  </a:cubicBezTo>
                  <a:cubicBezTo>
                    <a:pt x="0" y="97"/>
                    <a:pt x="17" y="114"/>
                    <a:pt x="52" y="114"/>
                  </a:cubicBezTo>
                  <a:cubicBezTo>
                    <a:pt x="70" y="114"/>
                    <a:pt x="109" y="79"/>
                    <a:pt x="109" y="40"/>
                  </a:cubicBezTo>
                  <a:cubicBezTo>
                    <a:pt x="123" y="26"/>
                    <a:pt x="114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1865054" y="870462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92" y="1"/>
                  </a:moveTo>
                  <a:cubicBezTo>
                    <a:pt x="57" y="1"/>
                    <a:pt x="22" y="40"/>
                    <a:pt x="22" y="75"/>
                  </a:cubicBezTo>
                  <a:cubicBezTo>
                    <a:pt x="0" y="109"/>
                    <a:pt x="22" y="131"/>
                    <a:pt x="57" y="131"/>
                  </a:cubicBezTo>
                  <a:cubicBezTo>
                    <a:pt x="74" y="131"/>
                    <a:pt x="109" y="92"/>
                    <a:pt x="131" y="57"/>
                  </a:cubicBezTo>
                  <a:cubicBezTo>
                    <a:pt x="131" y="22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1959688" y="860829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5" y="0"/>
                  </a:moveTo>
                  <a:cubicBezTo>
                    <a:pt x="57" y="0"/>
                    <a:pt x="18" y="35"/>
                    <a:pt x="1" y="74"/>
                  </a:cubicBezTo>
                  <a:cubicBezTo>
                    <a:pt x="1" y="109"/>
                    <a:pt x="18" y="127"/>
                    <a:pt x="40" y="127"/>
                  </a:cubicBezTo>
                  <a:cubicBezTo>
                    <a:pt x="75" y="127"/>
                    <a:pt x="109" y="92"/>
                    <a:pt x="109" y="53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2048205" y="854346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92" y="1"/>
                  </a:moveTo>
                  <a:cubicBezTo>
                    <a:pt x="70" y="1"/>
                    <a:pt x="35" y="18"/>
                    <a:pt x="18" y="70"/>
                  </a:cubicBezTo>
                  <a:cubicBezTo>
                    <a:pt x="0" y="109"/>
                    <a:pt x="18" y="127"/>
                    <a:pt x="35" y="127"/>
                  </a:cubicBezTo>
                  <a:cubicBezTo>
                    <a:pt x="70" y="127"/>
                    <a:pt x="109" y="88"/>
                    <a:pt x="127" y="53"/>
                  </a:cubicBezTo>
                  <a:cubicBezTo>
                    <a:pt x="127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2132764" y="850270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92" y="1"/>
                  </a:moveTo>
                  <a:cubicBezTo>
                    <a:pt x="74" y="1"/>
                    <a:pt x="35" y="40"/>
                    <a:pt x="18" y="75"/>
                  </a:cubicBezTo>
                  <a:cubicBezTo>
                    <a:pt x="0" y="110"/>
                    <a:pt x="18" y="149"/>
                    <a:pt x="35" y="149"/>
                  </a:cubicBezTo>
                  <a:cubicBezTo>
                    <a:pt x="74" y="149"/>
                    <a:pt x="92" y="110"/>
                    <a:pt x="109" y="75"/>
                  </a:cubicBezTo>
                  <a:cubicBezTo>
                    <a:pt x="126" y="40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2211026" y="854346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92" y="1"/>
                  </a:moveTo>
                  <a:cubicBezTo>
                    <a:pt x="57" y="1"/>
                    <a:pt x="35" y="35"/>
                    <a:pt x="18" y="70"/>
                  </a:cubicBezTo>
                  <a:cubicBezTo>
                    <a:pt x="0" y="109"/>
                    <a:pt x="18" y="144"/>
                    <a:pt x="35" y="144"/>
                  </a:cubicBezTo>
                  <a:cubicBezTo>
                    <a:pt x="74" y="144"/>
                    <a:pt x="92" y="109"/>
                    <a:pt x="109" y="70"/>
                  </a:cubicBezTo>
                  <a:cubicBezTo>
                    <a:pt x="127" y="35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1754588" y="9712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0" y="0"/>
                  </a:moveTo>
                  <a:cubicBezTo>
                    <a:pt x="35" y="0"/>
                    <a:pt x="18" y="22"/>
                    <a:pt x="18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27" y="22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1842205" y="964750"/>
              <a:ext cx="23029" cy="20377"/>
            </a:xfrm>
            <a:custGeom>
              <a:avLst/>
              <a:gdLst/>
              <a:ahLst/>
              <a:cxnLst/>
              <a:rect l="l" t="t" r="r" b="b"/>
              <a:pathLst>
                <a:path w="128" h="110" extrusionOk="0">
                  <a:moveTo>
                    <a:pt x="75" y="1"/>
                  </a:moveTo>
                  <a:cubicBezTo>
                    <a:pt x="58" y="1"/>
                    <a:pt x="18" y="18"/>
                    <a:pt x="18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1930722" y="958267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0" y="1"/>
                  </a:moveTo>
                  <a:cubicBezTo>
                    <a:pt x="53" y="1"/>
                    <a:pt x="18" y="36"/>
                    <a:pt x="18" y="70"/>
                  </a:cubicBezTo>
                  <a:cubicBezTo>
                    <a:pt x="1" y="110"/>
                    <a:pt x="18" y="127"/>
                    <a:pt x="53" y="127"/>
                  </a:cubicBezTo>
                  <a:cubicBezTo>
                    <a:pt x="70" y="127"/>
                    <a:pt x="109" y="110"/>
                    <a:pt x="109" y="70"/>
                  </a:cubicBezTo>
                  <a:cubicBezTo>
                    <a:pt x="127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015821" y="95511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89" y="0"/>
                  </a:moveTo>
                  <a:cubicBezTo>
                    <a:pt x="54" y="0"/>
                    <a:pt x="32" y="35"/>
                    <a:pt x="15" y="70"/>
                  </a:cubicBezTo>
                  <a:cubicBezTo>
                    <a:pt x="1" y="102"/>
                    <a:pt x="10" y="131"/>
                    <a:pt x="35" y="131"/>
                  </a:cubicBezTo>
                  <a:cubicBezTo>
                    <a:pt x="41" y="131"/>
                    <a:pt x="47" y="130"/>
                    <a:pt x="54" y="127"/>
                  </a:cubicBezTo>
                  <a:cubicBezTo>
                    <a:pt x="72" y="127"/>
                    <a:pt x="106" y="109"/>
                    <a:pt x="106" y="70"/>
                  </a:cubicBezTo>
                  <a:cubicBezTo>
                    <a:pt x="124" y="35"/>
                    <a:pt x="106" y="0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2099840" y="955117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75" y="0"/>
                  </a:moveTo>
                  <a:cubicBezTo>
                    <a:pt x="57" y="0"/>
                    <a:pt x="22" y="35"/>
                    <a:pt x="1" y="70"/>
                  </a:cubicBezTo>
                  <a:cubicBezTo>
                    <a:pt x="1" y="102"/>
                    <a:pt x="1" y="131"/>
                    <a:pt x="22" y="131"/>
                  </a:cubicBezTo>
                  <a:cubicBezTo>
                    <a:pt x="27" y="131"/>
                    <a:pt x="33" y="130"/>
                    <a:pt x="40" y="127"/>
                  </a:cubicBezTo>
                  <a:cubicBezTo>
                    <a:pt x="57" y="127"/>
                    <a:pt x="92" y="109"/>
                    <a:pt x="109" y="70"/>
                  </a:cubicBezTo>
                  <a:cubicBezTo>
                    <a:pt x="109" y="35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2182060" y="95826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53" y="1"/>
                    <a:pt x="18" y="18"/>
                    <a:pt x="0" y="53"/>
                  </a:cubicBezTo>
                  <a:cubicBezTo>
                    <a:pt x="0" y="92"/>
                    <a:pt x="0" y="127"/>
                    <a:pt x="35" y="127"/>
                  </a:cubicBezTo>
                  <a:cubicBezTo>
                    <a:pt x="53" y="127"/>
                    <a:pt x="87" y="92"/>
                    <a:pt x="87" y="53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1747571" y="105181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22" y="1"/>
                    <a:pt x="0" y="40"/>
                    <a:pt x="0" y="57"/>
                  </a:cubicBezTo>
                  <a:cubicBezTo>
                    <a:pt x="0" y="92"/>
                    <a:pt x="22" y="109"/>
                    <a:pt x="40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1829791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35" y="1"/>
                    <a:pt x="18" y="22"/>
                    <a:pt x="0" y="57"/>
                  </a:cubicBezTo>
                  <a:cubicBezTo>
                    <a:pt x="0" y="75"/>
                    <a:pt x="18" y="109"/>
                    <a:pt x="53" y="109"/>
                  </a:cubicBezTo>
                  <a:cubicBezTo>
                    <a:pt x="70" y="109"/>
                    <a:pt x="109" y="75"/>
                    <a:pt x="109" y="57"/>
                  </a:cubicBezTo>
                  <a:cubicBezTo>
                    <a:pt x="109" y="22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191435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0" y="39"/>
                    <a:pt x="0" y="74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109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199567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6" y="0"/>
                    <a:pt x="18" y="39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110" y="57"/>
                  </a:cubicBezTo>
                  <a:cubicBezTo>
                    <a:pt x="110" y="39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2077171" y="1048665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40" y="0"/>
                    <a:pt x="18" y="39"/>
                    <a:pt x="0" y="74"/>
                  </a:cubicBezTo>
                  <a:cubicBezTo>
                    <a:pt x="0" y="92"/>
                    <a:pt x="18" y="126"/>
                    <a:pt x="57" y="126"/>
                  </a:cubicBezTo>
                  <a:cubicBezTo>
                    <a:pt x="74" y="126"/>
                    <a:pt x="109" y="92"/>
                    <a:pt x="109" y="57"/>
                  </a:cubicBezTo>
                  <a:cubicBezTo>
                    <a:pt x="109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2162449" y="104866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70" y="109"/>
                    <a:pt x="88" y="92"/>
                    <a:pt x="88" y="57"/>
                  </a:cubicBezTo>
                  <a:cubicBezTo>
                    <a:pt x="88" y="39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1744512" y="249900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39" y="0"/>
                    <a:pt x="0" y="35"/>
                    <a:pt x="0" y="52"/>
                  </a:cubicBezTo>
                  <a:cubicBezTo>
                    <a:pt x="0" y="87"/>
                    <a:pt x="39" y="109"/>
                    <a:pt x="57" y="109"/>
                  </a:cubicBezTo>
                  <a:cubicBezTo>
                    <a:pt x="91" y="109"/>
                    <a:pt x="109" y="70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1829791" y="249900"/>
              <a:ext cx="15833" cy="17413"/>
            </a:xfrm>
            <a:custGeom>
              <a:avLst/>
              <a:gdLst/>
              <a:ahLst/>
              <a:cxnLst/>
              <a:rect l="l" t="t" r="r" b="b"/>
              <a:pathLst>
                <a:path w="88" h="94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66"/>
                    <a:pt x="11" y="93"/>
                    <a:pt x="33" y="93"/>
                  </a:cubicBezTo>
                  <a:cubicBezTo>
                    <a:pt x="39" y="93"/>
                    <a:pt x="45" y="92"/>
                    <a:pt x="53" y="87"/>
                  </a:cubicBezTo>
                  <a:cubicBezTo>
                    <a:pt x="70" y="87"/>
                    <a:pt x="87" y="70"/>
                    <a:pt x="87" y="52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1911112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3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1" y="87"/>
                    <a:pt x="92" y="70"/>
                    <a:pt x="92" y="52"/>
                  </a:cubicBezTo>
                  <a:cubicBezTo>
                    <a:pt x="92" y="35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199261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92" y="87"/>
                    <a:pt x="109" y="70"/>
                    <a:pt x="109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07393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0"/>
                  </a:moveTo>
                  <a:cubicBezTo>
                    <a:pt x="36" y="0"/>
                    <a:pt x="1" y="35"/>
                    <a:pt x="1" y="52"/>
                  </a:cubicBezTo>
                  <a:cubicBezTo>
                    <a:pt x="18" y="70"/>
                    <a:pt x="36" y="87"/>
                    <a:pt x="58" y="87"/>
                  </a:cubicBezTo>
                  <a:cubicBezTo>
                    <a:pt x="92" y="87"/>
                    <a:pt x="110" y="70"/>
                    <a:pt x="110" y="52"/>
                  </a:cubicBezTo>
                  <a:cubicBezTo>
                    <a:pt x="110" y="35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2158491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0"/>
                  </a:moveTo>
                  <a:cubicBezTo>
                    <a:pt x="23" y="0"/>
                    <a:pt x="1" y="35"/>
                    <a:pt x="1" y="52"/>
                  </a:cubicBezTo>
                  <a:cubicBezTo>
                    <a:pt x="1" y="70"/>
                    <a:pt x="23" y="87"/>
                    <a:pt x="57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1751529" y="319922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109" y="57"/>
                    <a:pt x="109" y="35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1836088" y="316772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18" y="52"/>
                    <a:pt x="52" y="74"/>
                    <a:pt x="74" y="74"/>
                  </a:cubicBezTo>
                  <a:cubicBezTo>
                    <a:pt x="109" y="74"/>
                    <a:pt x="126" y="52"/>
                    <a:pt x="109" y="35"/>
                  </a:cubicBezTo>
                  <a:cubicBezTo>
                    <a:pt x="109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19237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53"/>
                    <a:pt x="40" y="70"/>
                    <a:pt x="74" y="70"/>
                  </a:cubicBezTo>
                  <a:cubicBezTo>
                    <a:pt x="92" y="70"/>
                    <a:pt x="109" y="53"/>
                    <a:pt x="92" y="36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2005925" y="313438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53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53"/>
                    <a:pt x="53" y="70"/>
                    <a:pt x="70" y="70"/>
                  </a:cubicBezTo>
                  <a:cubicBezTo>
                    <a:pt x="109" y="70"/>
                    <a:pt x="127" y="53"/>
                    <a:pt x="109" y="36"/>
                  </a:cubicBezTo>
                  <a:cubicBezTo>
                    <a:pt x="109" y="18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087246" y="31343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53"/>
                    <a:pt x="53" y="70"/>
                    <a:pt x="92" y="70"/>
                  </a:cubicBezTo>
                  <a:cubicBezTo>
                    <a:pt x="110" y="70"/>
                    <a:pt x="127" y="53"/>
                    <a:pt x="110" y="36"/>
                  </a:cubicBezTo>
                  <a:cubicBezTo>
                    <a:pt x="110" y="18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1718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3"/>
                    <a:pt x="36" y="70"/>
                    <a:pt x="75" y="70"/>
                  </a:cubicBezTo>
                  <a:cubicBezTo>
                    <a:pt x="92" y="70"/>
                    <a:pt x="110" y="53"/>
                    <a:pt x="92" y="36"/>
                  </a:cubicBezTo>
                  <a:cubicBezTo>
                    <a:pt x="92" y="18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1763943" y="380311"/>
              <a:ext cx="23029" cy="13893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57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8"/>
                    <a:pt x="40" y="75"/>
                    <a:pt x="75" y="75"/>
                  </a:cubicBezTo>
                  <a:cubicBezTo>
                    <a:pt x="110" y="75"/>
                    <a:pt x="127" y="58"/>
                    <a:pt x="110" y="36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1855519" y="37067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8"/>
                    <a:pt x="1" y="36"/>
                    <a:pt x="18" y="53"/>
                  </a:cubicBezTo>
                  <a:cubicBezTo>
                    <a:pt x="18" y="70"/>
                    <a:pt x="53" y="70"/>
                    <a:pt x="92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1947274" y="36345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1"/>
                  </a:moveTo>
                  <a:cubicBezTo>
                    <a:pt x="17" y="1"/>
                    <a:pt x="0" y="18"/>
                    <a:pt x="17" y="40"/>
                  </a:cubicBezTo>
                  <a:cubicBezTo>
                    <a:pt x="17" y="57"/>
                    <a:pt x="52" y="75"/>
                    <a:pt x="87" y="75"/>
                  </a:cubicBezTo>
                  <a:cubicBezTo>
                    <a:pt x="109" y="75"/>
                    <a:pt x="126" y="57"/>
                    <a:pt x="126" y="40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2034891" y="360304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35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35" y="35"/>
                    <a:pt x="57" y="57"/>
                    <a:pt x="92" y="57"/>
                  </a:cubicBezTo>
                  <a:cubicBezTo>
                    <a:pt x="109" y="57"/>
                    <a:pt x="127" y="35"/>
                    <a:pt x="109" y="18"/>
                  </a:cubicBezTo>
                  <a:cubicBezTo>
                    <a:pt x="109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2119450" y="360304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39" y="0"/>
                  </a:moveTo>
                  <a:cubicBezTo>
                    <a:pt x="0" y="0"/>
                    <a:pt x="0" y="0"/>
                    <a:pt x="0" y="18"/>
                  </a:cubicBezTo>
                  <a:cubicBezTo>
                    <a:pt x="22" y="35"/>
                    <a:pt x="57" y="57"/>
                    <a:pt x="74" y="57"/>
                  </a:cubicBezTo>
                  <a:cubicBezTo>
                    <a:pt x="109" y="57"/>
                    <a:pt x="109" y="35"/>
                    <a:pt x="109" y="18"/>
                  </a:cubicBezTo>
                  <a:cubicBezTo>
                    <a:pt x="92" y="0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2197712" y="360304"/>
              <a:ext cx="23569" cy="13893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40" y="0"/>
                  </a:moveTo>
                  <a:cubicBezTo>
                    <a:pt x="22" y="0"/>
                    <a:pt x="0" y="18"/>
                    <a:pt x="22" y="35"/>
                  </a:cubicBezTo>
                  <a:cubicBezTo>
                    <a:pt x="40" y="57"/>
                    <a:pt x="57" y="74"/>
                    <a:pt x="92" y="74"/>
                  </a:cubicBezTo>
                  <a:cubicBezTo>
                    <a:pt x="109" y="74"/>
                    <a:pt x="131" y="57"/>
                    <a:pt x="109" y="35"/>
                  </a:cubicBezTo>
                  <a:cubicBezTo>
                    <a:pt x="92" y="18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1780495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7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57" y="75"/>
                    <a:pt x="74" y="75"/>
                  </a:cubicBezTo>
                  <a:cubicBezTo>
                    <a:pt x="109" y="75"/>
                    <a:pt x="126" y="53"/>
                    <a:pt x="126" y="36"/>
                  </a:cubicBezTo>
                  <a:cubicBezTo>
                    <a:pt x="126" y="1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1881426" y="422546"/>
              <a:ext cx="22849" cy="13338"/>
            </a:xfrm>
            <a:custGeom>
              <a:avLst/>
              <a:gdLst/>
              <a:ahLst/>
              <a:cxnLst/>
              <a:rect l="l" t="t" r="r" b="b"/>
              <a:pathLst>
                <a:path w="127" h="72" extrusionOk="0">
                  <a:moveTo>
                    <a:pt x="69" y="1"/>
                  </a:moveTo>
                  <a:cubicBezTo>
                    <a:pt x="60" y="1"/>
                    <a:pt x="50" y="3"/>
                    <a:pt x="40" y="8"/>
                  </a:cubicBezTo>
                  <a:cubicBezTo>
                    <a:pt x="18" y="8"/>
                    <a:pt x="1" y="25"/>
                    <a:pt x="1" y="47"/>
                  </a:cubicBezTo>
                  <a:cubicBezTo>
                    <a:pt x="13" y="59"/>
                    <a:pt x="27" y="72"/>
                    <a:pt x="47" y="72"/>
                  </a:cubicBezTo>
                  <a:cubicBezTo>
                    <a:pt x="55" y="72"/>
                    <a:pt x="64" y="70"/>
                    <a:pt x="75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2" y="1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1979298" y="411061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40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3"/>
                    <a:pt x="57" y="53"/>
                    <a:pt x="74" y="53"/>
                  </a:cubicBezTo>
                  <a:cubicBezTo>
                    <a:pt x="109" y="53"/>
                    <a:pt x="127" y="35"/>
                    <a:pt x="109" y="18"/>
                  </a:cubicBezTo>
                  <a:cubicBezTo>
                    <a:pt x="109" y="0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2070874" y="400502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35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35" y="57"/>
                    <a:pt x="53" y="57"/>
                    <a:pt x="92" y="57"/>
                  </a:cubicBezTo>
                  <a:cubicBezTo>
                    <a:pt x="127" y="57"/>
                    <a:pt x="127" y="36"/>
                    <a:pt x="109" y="18"/>
                  </a:cubicBezTo>
                  <a:cubicBezTo>
                    <a:pt x="109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156332" y="399205"/>
              <a:ext cx="21950" cy="7966"/>
            </a:xfrm>
            <a:custGeom>
              <a:avLst/>
              <a:gdLst/>
              <a:ahLst/>
              <a:cxnLst/>
              <a:rect l="l" t="t" r="r" b="b"/>
              <a:pathLst>
                <a:path w="122" h="43" extrusionOk="0">
                  <a:moveTo>
                    <a:pt x="17" y="1"/>
                  </a:moveTo>
                  <a:cubicBezTo>
                    <a:pt x="6" y="1"/>
                    <a:pt x="1" y="13"/>
                    <a:pt x="13" y="25"/>
                  </a:cubicBezTo>
                  <a:cubicBezTo>
                    <a:pt x="35" y="43"/>
                    <a:pt x="69" y="43"/>
                    <a:pt x="87" y="43"/>
                  </a:cubicBezTo>
                  <a:cubicBezTo>
                    <a:pt x="122" y="43"/>
                    <a:pt x="122" y="43"/>
                    <a:pt x="104" y="25"/>
                  </a:cubicBezTo>
                  <a:cubicBezTo>
                    <a:pt x="87" y="8"/>
                    <a:pt x="69" y="8"/>
                    <a:pt x="35" y="8"/>
                  </a:cubicBezTo>
                  <a:cubicBezTo>
                    <a:pt x="28" y="3"/>
                    <a:pt x="22" y="1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2233695" y="403836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40" y="0"/>
                  </a:moveTo>
                  <a:cubicBezTo>
                    <a:pt x="1" y="0"/>
                    <a:pt x="1" y="18"/>
                    <a:pt x="18" y="18"/>
                  </a:cubicBezTo>
                  <a:cubicBezTo>
                    <a:pt x="18" y="39"/>
                    <a:pt x="57" y="57"/>
                    <a:pt x="75" y="57"/>
                  </a:cubicBezTo>
                  <a:cubicBezTo>
                    <a:pt x="109" y="57"/>
                    <a:pt x="109" y="57"/>
                    <a:pt x="92" y="39"/>
                  </a:cubicBezTo>
                  <a:cubicBezTo>
                    <a:pt x="92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1796867" y="494790"/>
              <a:ext cx="26088" cy="14820"/>
            </a:xfrm>
            <a:custGeom>
              <a:avLst/>
              <a:gdLst/>
              <a:ahLst/>
              <a:cxnLst/>
              <a:rect l="l" t="t" r="r" b="b"/>
              <a:pathLst>
                <a:path w="145" h="80" extrusionOk="0">
                  <a:moveTo>
                    <a:pt x="53" y="1"/>
                  </a:moveTo>
                  <a:cubicBezTo>
                    <a:pt x="18" y="1"/>
                    <a:pt x="1" y="36"/>
                    <a:pt x="18" y="53"/>
                  </a:cubicBezTo>
                  <a:cubicBezTo>
                    <a:pt x="18" y="65"/>
                    <a:pt x="35" y="80"/>
                    <a:pt x="53" y="80"/>
                  </a:cubicBezTo>
                  <a:cubicBezTo>
                    <a:pt x="60" y="80"/>
                    <a:pt x="68" y="77"/>
                    <a:pt x="75" y="70"/>
                  </a:cubicBezTo>
                  <a:cubicBezTo>
                    <a:pt x="109" y="70"/>
                    <a:pt x="144" y="53"/>
                    <a:pt x="127" y="36"/>
                  </a:cubicBezTo>
                  <a:cubicBezTo>
                    <a:pt x="127" y="1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1904095" y="474784"/>
              <a:ext cx="23749" cy="12967"/>
            </a:xfrm>
            <a:custGeom>
              <a:avLst/>
              <a:gdLst/>
              <a:ahLst/>
              <a:cxnLst/>
              <a:rect l="l" t="t" r="r" b="b"/>
              <a:pathLst>
                <a:path w="132" h="70" extrusionOk="0">
                  <a:moveTo>
                    <a:pt x="57" y="0"/>
                  </a:moveTo>
                  <a:cubicBezTo>
                    <a:pt x="22" y="0"/>
                    <a:pt x="1" y="17"/>
                    <a:pt x="1" y="52"/>
                  </a:cubicBezTo>
                  <a:cubicBezTo>
                    <a:pt x="22" y="70"/>
                    <a:pt x="40" y="70"/>
                    <a:pt x="75" y="70"/>
                  </a:cubicBezTo>
                  <a:cubicBezTo>
                    <a:pt x="110" y="52"/>
                    <a:pt x="131" y="35"/>
                    <a:pt x="131" y="17"/>
                  </a:cubicBezTo>
                  <a:cubicBezTo>
                    <a:pt x="110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008984" y="454593"/>
              <a:ext cx="22849" cy="12967"/>
            </a:xfrm>
            <a:custGeom>
              <a:avLst/>
              <a:gdLst/>
              <a:ahLst/>
              <a:cxnLst/>
              <a:rect l="l" t="t" r="r" b="b"/>
              <a:pathLst>
                <a:path w="127" h="70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8" y="70"/>
                    <a:pt x="53" y="70"/>
                    <a:pt x="70" y="70"/>
                  </a:cubicBezTo>
                  <a:cubicBezTo>
                    <a:pt x="110" y="70"/>
                    <a:pt x="127" y="52"/>
                    <a:pt x="127" y="35"/>
                  </a:cubicBezTo>
                  <a:cubicBezTo>
                    <a:pt x="110" y="18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106856" y="442737"/>
              <a:ext cx="22849" cy="12041"/>
            </a:xfrm>
            <a:custGeom>
              <a:avLst/>
              <a:gdLst/>
              <a:ahLst/>
              <a:cxnLst/>
              <a:rect l="l" t="t" r="r" b="b"/>
              <a:pathLst>
                <a:path w="127" h="65" extrusionOk="0">
                  <a:moveTo>
                    <a:pt x="66" y="0"/>
                  </a:moveTo>
                  <a:cubicBezTo>
                    <a:pt x="56" y="0"/>
                    <a:pt x="46" y="3"/>
                    <a:pt x="36" y="8"/>
                  </a:cubicBezTo>
                  <a:cubicBezTo>
                    <a:pt x="1" y="8"/>
                    <a:pt x="1" y="25"/>
                    <a:pt x="1" y="47"/>
                  </a:cubicBezTo>
                  <a:cubicBezTo>
                    <a:pt x="18" y="47"/>
                    <a:pt x="53" y="64"/>
                    <a:pt x="70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0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194654" y="437550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17" y="53"/>
                    <a:pt x="57" y="75"/>
                    <a:pt x="74" y="75"/>
                  </a:cubicBezTo>
                  <a:cubicBezTo>
                    <a:pt x="91" y="75"/>
                    <a:pt x="109" y="53"/>
                    <a:pt x="91" y="36"/>
                  </a:cubicBezTo>
                  <a:cubicBezTo>
                    <a:pt x="91" y="18"/>
                    <a:pt x="57" y="18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2266619" y="447368"/>
              <a:ext cx="18891" cy="11856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35" y="0"/>
                  </a:moveTo>
                  <a:cubicBezTo>
                    <a:pt x="18" y="0"/>
                    <a:pt x="0" y="0"/>
                    <a:pt x="18" y="22"/>
                  </a:cubicBezTo>
                  <a:cubicBezTo>
                    <a:pt x="18" y="39"/>
                    <a:pt x="53" y="57"/>
                    <a:pt x="74" y="57"/>
                  </a:cubicBezTo>
                  <a:cubicBezTo>
                    <a:pt x="79" y="62"/>
                    <a:pt x="85" y="64"/>
                    <a:pt x="89" y="64"/>
                  </a:cubicBezTo>
                  <a:cubicBezTo>
                    <a:pt x="99" y="64"/>
                    <a:pt x="104" y="52"/>
                    <a:pt x="92" y="39"/>
                  </a:cubicBezTo>
                  <a:cubicBezTo>
                    <a:pt x="92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1810181" y="557217"/>
              <a:ext cx="22849" cy="16487"/>
            </a:xfrm>
            <a:custGeom>
              <a:avLst/>
              <a:gdLst/>
              <a:ahLst/>
              <a:cxnLst/>
              <a:rect l="l" t="t" r="r" b="b"/>
              <a:pathLst>
                <a:path w="127" h="89" extrusionOk="0">
                  <a:moveTo>
                    <a:pt x="83" y="0"/>
                  </a:moveTo>
                  <a:cubicBezTo>
                    <a:pt x="74" y="0"/>
                    <a:pt x="63" y="2"/>
                    <a:pt x="53" y="8"/>
                  </a:cubicBezTo>
                  <a:cubicBezTo>
                    <a:pt x="18" y="8"/>
                    <a:pt x="1" y="25"/>
                    <a:pt x="1" y="60"/>
                  </a:cubicBezTo>
                  <a:cubicBezTo>
                    <a:pt x="1" y="75"/>
                    <a:pt x="18" y="89"/>
                    <a:pt x="41" y="89"/>
                  </a:cubicBezTo>
                  <a:cubicBezTo>
                    <a:pt x="50" y="89"/>
                    <a:pt x="60" y="87"/>
                    <a:pt x="70" y="82"/>
                  </a:cubicBezTo>
                  <a:cubicBezTo>
                    <a:pt x="109" y="82"/>
                    <a:pt x="127" y="42"/>
                    <a:pt x="127" y="25"/>
                  </a:cubicBezTo>
                  <a:cubicBezTo>
                    <a:pt x="127" y="13"/>
                    <a:pt x="107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1920647" y="530172"/>
              <a:ext cx="26807" cy="16116"/>
            </a:xfrm>
            <a:custGeom>
              <a:avLst/>
              <a:gdLst/>
              <a:ahLst/>
              <a:cxnLst/>
              <a:rect l="l" t="t" r="r" b="b"/>
              <a:pathLst>
                <a:path w="149" h="87" extrusionOk="0">
                  <a:moveTo>
                    <a:pt x="87" y="1"/>
                  </a:moveTo>
                  <a:cubicBezTo>
                    <a:pt x="78" y="1"/>
                    <a:pt x="67" y="3"/>
                    <a:pt x="57" y="10"/>
                  </a:cubicBezTo>
                  <a:cubicBezTo>
                    <a:pt x="18" y="10"/>
                    <a:pt x="0" y="45"/>
                    <a:pt x="0" y="62"/>
                  </a:cubicBezTo>
                  <a:cubicBezTo>
                    <a:pt x="0" y="75"/>
                    <a:pt x="20" y="87"/>
                    <a:pt x="43" y="87"/>
                  </a:cubicBezTo>
                  <a:cubicBezTo>
                    <a:pt x="53" y="87"/>
                    <a:pt x="64" y="85"/>
                    <a:pt x="74" y="80"/>
                  </a:cubicBezTo>
                  <a:cubicBezTo>
                    <a:pt x="109" y="80"/>
                    <a:pt x="148" y="62"/>
                    <a:pt x="126" y="27"/>
                  </a:cubicBezTo>
                  <a:cubicBezTo>
                    <a:pt x="126" y="15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2028594" y="507757"/>
              <a:ext cx="26088" cy="15190"/>
            </a:xfrm>
            <a:custGeom>
              <a:avLst/>
              <a:gdLst/>
              <a:ahLst/>
              <a:cxnLst/>
              <a:rect l="l" t="t" r="r" b="b"/>
              <a:pathLst>
                <a:path w="145" h="82" extrusionOk="0">
                  <a:moveTo>
                    <a:pt x="53" y="0"/>
                  </a:moveTo>
                  <a:cubicBezTo>
                    <a:pt x="18" y="0"/>
                    <a:pt x="1" y="40"/>
                    <a:pt x="18" y="57"/>
                  </a:cubicBezTo>
                  <a:cubicBezTo>
                    <a:pt x="18" y="69"/>
                    <a:pt x="35" y="82"/>
                    <a:pt x="52" y="82"/>
                  </a:cubicBezTo>
                  <a:cubicBezTo>
                    <a:pt x="59" y="82"/>
                    <a:pt x="65" y="80"/>
                    <a:pt x="70" y="74"/>
                  </a:cubicBezTo>
                  <a:cubicBezTo>
                    <a:pt x="109" y="74"/>
                    <a:pt x="144" y="57"/>
                    <a:pt x="127" y="40"/>
                  </a:cubicBezTo>
                  <a:cubicBezTo>
                    <a:pt x="127" y="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129525" y="491641"/>
              <a:ext cx="23029" cy="16302"/>
            </a:xfrm>
            <a:custGeom>
              <a:avLst/>
              <a:gdLst/>
              <a:ahLst/>
              <a:cxnLst/>
              <a:rect l="l" t="t" r="r" b="b"/>
              <a:pathLst>
                <a:path w="128" h="88" extrusionOk="0">
                  <a:moveTo>
                    <a:pt x="53" y="0"/>
                  </a:moveTo>
                  <a:cubicBezTo>
                    <a:pt x="18" y="18"/>
                    <a:pt x="1" y="35"/>
                    <a:pt x="18" y="53"/>
                  </a:cubicBezTo>
                  <a:cubicBezTo>
                    <a:pt x="18" y="70"/>
                    <a:pt x="53" y="87"/>
                    <a:pt x="75" y="87"/>
                  </a:cubicBezTo>
                  <a:cubicBezTo>
                    <a:pt x="110" y="70"/>
                    <a:pt x="127" y="53"/>
                    <a:pt x="127" y="35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2221281" y="487566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5" y="1"/>
                  </a:moveTo>
                  <a:cubicBezTo>
                    <a:pt x="17" y="1"/>
                    <a:pt x="0" y="22"/>
                    <a:pt x="0" y="40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87" y="57"/>
                    <a:pt x="87" y="40"/>
                  </a:cubicBezTo>
                  <a:cubicBezTo>
                    <a:pt x="87" y="22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2292346" y="498125"/>
              <a:ext cx="15833" cy="15190"/>
            </a:xfrm>
            <a:custGeom>
              <a:avLst/>
              <a:gdLst/>
              <a:ahLst/>
              <a:cxnLst/>
              <a:rect l="l" t="t" r="r" b="b"/>
              <a:pathLst>
                <a:path w="88" h="82" extrusionOk="0">
                  <a:moveTo>
                    <a:pt x="40" y="0"/>
                  </a:moveTo>
                  <a:cubicBezTo>
                    <a:pt x="1" y="0"/>
                    <a:pt x="1" y="0"/>
                    <a:pt x="1" y="35"/>
                  </a:cubicBezTo>
                  <a:cubicBezTo>
                    <a:pt x="1" y="52"/>
                    <a:pt x="40" y="74"/>
                    <a:pt x="58" y="74"/>
                  </a:cubicBezTo>
                  <a:cubicBezTo>
                    <a:pt x="63" y="79"/>
                    <a:pt x="67" y="81"/>
                    <a:pt x="72" y="81"/>
                  </a:cubicBezTo>
                  <a:cubicBezTo>
                    <a:pt x="82" y="81"/>
                    <a:pt x="87" y="68"/>
                    <a:pt x="75" y="52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1483819" y="1537890"/>
              <a:ext cx="22849" cy="23156"/>
            </a:xfrm>
            <a:custGeom>
              <a:avLst/>
              <a:gdLst/>
              <a:ahLst/>
              <a:cxnLst/>
              <a:rect l="l" t="t" r="r" b="b"/>
              <a:pathLst>
                <a:path w="127" h="125" extrusionOk="0">
                  <a:moveTo>
                    <a:pt x="91" y="0"/>
                  </a:moveTo>
                  <a:cubicBezTo>
                    <a:pt x="85" y="0"/>
                    <a:pt x="79" y="3"/>
                    <a:pt x="74" y="9"/>
                  </a:cubicBezTo>
                  <a:cubicBezTo>
                    <a:pt x="35" y="27"/>
                    <a:pt x="0" y="44"/>
                    <a:pt x="0" y="79"/>
                  </a:cubicBezTo>
                  <a:cubicBezTo>
                    <a:pt x="0" y="108"/>
                    <a:pt x="10" y="125"/>
                    <a:pt x="28" y="125"/>
                  </a:cubicBezTo>
                  <a:cubicBezTo>
                    <a:pt x="35" y="125"/>
                    <a:pt x="43" y="122"/>
                    <a:pt x="52" y="118"/>
                  </a:cubicBezTo>
                  <a:cubicBezTo>
                    <a:pt x="91" y="118"/>
                    <a:pt x="109" y="79"/>
                    <a:pt x="126" y="44"/>
                  </a:cubicBezTo>
                  <a:cubicBezTo>
                    <a:pt x="126" y="19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1584750" y="1507510"/>
              <a:ext cx="19791" cy="22600"/>
            </a:xfrm>
            <a:custGeom>
              <a:avLst/>
              <a:gdLst/>
              <a:ahLst/>
              <a:cxnLst/>
              <a:rect l="l" t="t" r="r" b="b"/>
              <a:pathLst>
                <a:path w="110" h="122" extrusionOk="0">
                  <a:moveTo>
                    <a:pt x="81" y="1"/>
                  </a:moveTo>
                  <a:cubicBezTo>
                    <a:pt x="74" y="1"/>
                    <a:pt x="66" y="3"/>
                    <a:pt x="57" y="8"/>
                  </a:cubicBezTo>
                  <a:cubicBezTo>
                    <a:pt x="18" y="8"/>
                    <a:pt x="0" y="43"/>
                    <a:pt x="0" y="82"/>
                  </a:cubicBezTo>
                  <a:cubicBezTo>
                    <a:pt x="0" y="96"/>
                    <a:pt x="12" y="121"/>
                    <a:pt x="37" y="121"/>
                  </a:cubicBezTo>
                  <a:cubicBezTo>
                    <a:pt x="43" y="121"/>
                    <a:pt x="49" y="120"/>
                    <a:pt x="57" y="117"/>
                  </a:cubicBezTo>
                  <a:cubicBezTo>
                    <a:pt x="74" y="117"/>
                    <a:pt x="109" y="82"/>
                    <a:pt x="109" y="43"/>
                  </a:cubicBezTo>
                  <a:cubicBezTo>
                    <a:pt x="109" y="17"/>
                    <a:pt x="100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1679384" y="1487874"/>
              <a:ext cx="19251" cy="22044"/>
            </a:xfrm>
            <a:custGeom>
              <a:avLst/>
              <a:gdLst/>
              <a:ahLst/>
              <a:cxnLst/>
              <a:rect l="l" t="t" r="r" b="b"/>
              <a:pathLst>
                <a:path w="107" h="119" extrusionOk="0">
                  <a:moveTo>
                    <a:pt x="66" y="0"/>
                  </a:moveTo>
                  <a:cubicBezTo>
                    <a:pt x="61" y="0"/>
                    <a:pt x="57" y="2"/>
                    <a:pt x="53" y="5"/>
                  </a:cubicBezTo>
                  <a:cubicBezTo>
                    <a:pt x="18" y="5"/>
                    <a:pt x="1" y="40"/>
                    <a:pt x="1" y="62"/>
                  </a:cubicBezTo>
                  <a:cubicBezTo>
                    <a:pt x="1" y="90"/>
                    <a:pt x="13" y="118"/>
                    <a:pt x="26" y="118"/>
                  </a:cubicBezTo>
                  <a:cubicBezTo>
                    <a:pt x="29" y="118"/>
                    <a:pt x="33" y="117"/>
                    <a:pt x="36" y="114"/>
                  </a:cubicBezTo>
                  <a:cubicBezTo>
                    <a:pt x="75" y="114"/>
                    <a:pt x="92" y="79"/>
                    <a:pt x="92" y="62"/>
                  </a:cubicBezTo>
                  <a:cubicBezTo>
                    <a:pt x="107" y="29"/>
                    <a:pt x="86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1760885" y="148546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92"/>
                    <a:pt x="18" y="127"/>
                    <a:pt x="35" y="127"/>
                  </a:cubicBezTo>
                  <a:cubicBezTo>
                    <a:pt x="57" y="127"/>
                    <a:pt x="74" y="92"/>
                    <a:pt x="74" y="75"/>
                  </a:cubicBezTo>
                  <a:cubicBezTo>
                    <a:pt x="92" y="35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1819536" y="1494358"/>
              <a:ext cx="13494" cy="22229"/>
            </a:xfrm>
            <a:custGeom>
              <a:avLst/>
              <a:gdLst/>
              <a:ahLst/>
              <a:cxnLst/>
              <a:rect l="l" t="t" r="r" b="b"/>
              <a:pathLst>
                <a:path w="75" h="120" extrusionOk="0">
                  <a:moveTo>
                    <a:pt x="28" y="1"/>
                  </a:moveTo>
                  <a:cubicBezTo>
                    <a:pt x="18" y="1"/>
                    <a:pt x="15" y="32"/>
                    <a:pt x="1" y="61"/>
                  </a:cubicBezTo>
                  <a:cubicBezTo>
                    <a:pt x="1" y="79"/>
                    <a:pt x="18" y="114"/>
                    <a:pt x="36" y="114"/>
                  </a:cubicBezTo>
                  <a:cubicBezTo>
                    <a:pt x="36" y="118"/>
                    <a:pt x="36" y="120"/>
                    <a:pt x="38" y="120"/>
                  </a:cubicBezTo>
                  <a:cubicBezTo>
                    <a:pt x="43" y="120"/>
                    <a:pt x="57" y="89"/>
                    <a:pt x="57" y="61"/>
                  </a:cubicBezTo>
                  <a:cubicBezTo>
                    <a:pt x="75" y="44"/>
                    <a:pt x="57" y="5"/>
                    <a:pt x="36" y="5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1861815" y="1508807"/>
              <a:ext cx="7197" cy="20377"/>
            </a:xfrm>
            <a:custGeom>
              <a:avLst/>
              <a:gdLst/>
              <a:ahLst/>
              <a:cxnLst/>
              <a:rect l="l" t="t" r="r" b="b"/>
              <a:pathLst>
                <a:path w="40" h="110" extrusionOk="0">
                  <a:moveTo>
                    <a:pt x="18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" y="110"/>
                    <a:pt x="18" y="110"/>
                  </a:cubicBezTo>
                  <a:cubicBezTo>
                    <a:pt x="40" y="110"/>
                    <a:pt x="40" y="92"/>
                    <a:pt x="40" y="57"/>
                  </a:cubicBezTo>
                  <a:cubicBezTo>
                    <a:pt x="40" y="36"/>
                    <a:pt x="40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1473564" y="1631808"/>
              <a:ext cx="23749" cy="24823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1" y="81"/>
                  </a:cubicBezTo>
                  <a:cubicBezTo>
                    <a:pt x="1" y="116"/>
                    <a:pt x="22" y="133"/>
                    <a:pt x="57" y="133"/>
                  </a:cubicBezTo>
                  <a:cubicBezTo>
                    <a:pt x="92" y="133"/>
                    <a:pt x="109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1571437" y="1605503"/>
              <a:ext cx="23569" cy="27602"/>
            </a:xfrm>
            <a:custGeom>
              <a:avLst/>
              <a:gdLst/>
              <a:ahLst/>
              <a:cxnLst/>
              <a:rect l="l" t="t" r="r" b="b"/>
              <a:pathLst>
                <a:path w="131" h="149" extrusionOk="0">
                  <a:moveTo>
                    <a:pt x="92" y="1"/>
                  </a:moveTo>
                  <a:cubicBezTo>
                    <a:pt x="87" y="1"/>
                    <a:pt x="81" y="2"/>
                    <a:pt x="74" y="5"/>
                  </a:cubicBezTo>
                  <a:cubicBezTo>
                    <a:pt x="40" y="5"/>
                    <a:pt x="22" y="40"/>
                    <a:pt x="0" y="79"/>
                  </a:cubicBezTo>
                  <a:cubicBezTo>
                    <a:pt x="0" y="114"/>
                    <a:pt x="22" y="149"/>
                    <a:pt x="57" y="149"/>
                  </a:cubicBezTo>
                  <a:cubicBezTo>
                    <a:pt x="92" y="131"/>
                    <a:pt x="109" y="97"/>
                    <a:pt x="131" y="57"/>
                  </a:cubicBezTo>
                  <a:cubicBezTo>
                    <a:pt x="131" y="29"/>
                    <a:pt x="116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1666071" y="1589387"/>
              <a:ext cx="19791" cy="26861"/>
            </a:xfrm>
            <a:custGeom>
              <a:avLst/>
              <a:gdLst/>
              <a:ahLst/>
              <a:cxnLst/>
              <a:rect l="l" t="t" r="r" b="b"/>
              <a:pathLst>
                <a:path w="110" h="145" extrusionOk="0">
                  <a:moveTo>
                    <a:pt x="57" y="1"/>
                  </a:moveTo>
                  <a:cubicBezTo>
                    <a:pt x="40" y="1"/>
                    <a:pt x="1" y="36"/>
                    <a:pt x="1" y="75"/>
                  </a:cubicBezTo>
                  <a:cubicBezTo>
                    <a:pt x="1" y="110"/>
                    <a:pt x="18" y="144"/>
                    <a:pt x="40" y="144"/>
                  </a:cubicBezTo>
                  <a:cubicBezTo>
                    <a:pt x="75" y="144"/>
                    <a:pt x="92" y="110"/>
                    <a:pt x="110" y="57"/>
                  </a:cubicBezTo>
                  <a:cubicBezTo>
                    <a:pt x="110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1747571" y="1586238"/>
              <a:ext cx="16552" cy="26861"/>
            </a:xfrm>
            <a:custGeom>
              <a:avLst/>
              <a:gdLst/>
              <a:ahLst/>
              <a:cxnLst/>
              <a:rect l="l" t="t" r="r" b="b"/>
              <a:pathLst>
                <a:path w="92" h="145" extrusionOk="0">
                  <a:moveTo>
                    <a:pt x="57" y="0"/>
                  </a:moveTo>
                  <a:cubicBezTo>
                    <a:pt x="40" y="0"/>
                    <a:pt x="22" y="35"/>
                    <a:pt x="0" y="74"/>
                  </a:cubicBezTo>
                  <a:cubicBezTo>
                    <a:pt x="0" y="109"/>
                    <a:pt x="22" y="144"/>
                    <a:pt x="40" y="144"/>
                  </a:cubicBezTo>
                  <a:cubicBezTo>
                    <a:pt x="57" y="144"/>
                    <a:pt x="74" y="127"/>
                    <a:pt x="92" y="74"/>
                  </a:cubicBezTo>
                  <a:cubicBezTo>
                    <a:pt x="92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1810181" y="1592721"/>
              <a:ext cx="9535" cy="27602"/>
            </a:xfrm>
            <a:custGeom>
              <a:avLst/>
              <a:gdLst/>
              <a:ahLst/>
              <a:cxnLst/>
              <a:rect l="l" t="t" r="r" b="b"/>
              <a:pathLst>
                <a:path w="53" h="149" extrusionOk="0">
                  <a:moveTo>
                    <a:pt x="35" y="0"/>
                  </a:moveTo>
                  <a:cubicBezTo>
                    <a:pt x="18" y="0"/>
                    <a:pt x="1" y="39"/>
                    <a:pt x="1" y="74"/>
                  </a:cubicBezTo>
                  <a:cubicBezTo>
                    <a:pt x="1" y="109"/>
                    <a:pt x="1" y="148"/>
                    <a:pt x="18" y="148"/>
                  </a:cubicBezTo>
                  <a:cubicBezTo>
                    <a:pt x="35" y="148"/>
                    <a:pt x="53" y="109"/>
                    <a:pt x="53" y="74"/>
                  </a:cubicBezTo>
                  <a:cubicBezTo>
                    <a:pt x="53" y="39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1852460" y="1603095"/>
              <a:ext cx="9535" cy="23711"/>
            </a:xfrm>
            <a:custGeom>
              <a:avLst/>
              <a:gdLst/>
              <a:ahLst/>
              <a:cxnLst/>
              <a:rect l="l" t="t" r="r" b="b"/>
              <a:pathLst>
                <a:path w="53" h="128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5" y="127"/>
                    <a:pt x="35" y="110"/>
                    <a:pt x="35" y="70"/>
                  </a:cubicBezTo>
                  <a:cubicBezTo>
                    <a:pt x="53" y="36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1460970" y="1733691"/>
              <a:ext cx="23029" cy="27602"/>
            </a:xfrm>
            <a:custGeom>
              <a:avLst/>
              <a:gdLst/>
              <a:ahLst/>
              <a:cxnLst/>
              <a:rect l="l" t="t" r="r" b="b"/>
              <a:pathLst>
                <a:path w="128" h="149" extrusionOk="0">
                  <a:moveTo>
                    <a:pt x="71" y="1"/>
                  </a:moveTo>
                  <a:cubicBezTo>
                    <a:pt x="36" y="18"/>
                    <a:pt x="18" y="57"/>
                    <a:pt x="18" y="92"/>
                  </a:cubicBezTo>
                  <a:cubicBezTo>
                    <a:pt x="1" y="127"/>
                    <a:pt x="18" y="149"/>
                    <a:pt x="53" y="149"/>
                  </a:cubicBezTo>
                  <a:cubicBezTo>
                    <a:pt x="92" y="149"/>
                    <a:pt x="110" y="110"/>
                    <a:pt x="127" y="75"/>
                  </a:cubicBezTo>
                  <a:cubicBezTo>
                    <a:pt x="127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1555784" y="1716093"/>
              <a:ext cx="22849" cy="28342"/>
            </a:xfrm>
            <a:custGeom>
              <a:avLst/>
              <a:gdLst/>
              <a:ahLst/>
              <a:cxnLst/>
              <a:rect l="l" t="t" r="r" b="b"/>
              <a:pathLst>
                <a:path w="127" h="153" extrusionOk="0">
                  <a:moveTo>
                    <a:pt x="88" y="0"/>
                  </a:moveTo>
                  <a:cubicBezTo>
                    <a:pt x="83" y="0"/>
                    <a:pt x="77" y="1"/>
                    <a:pt x="70" y="4"/>
                  </a:cubicBezTo>
                  <a:cubicBezTo>
                    <a:pt x="53" y="4"/>
                    <a:pt x="18" y="44"/>
                    <a:pt x="18" y="78"/>
                  </a:cubicBezTo>
                  <a:cubicBezTo>
                    <a:pt x="0" y="113"/>
                    <a:pt x="18" y="152"/>
                    <a:pt x="53" y="152"/>
                  </a:cubicBezTo>
                  <a:cubicBezTo>
                    <a:pt x="87" y="152"/>
                    <a:pt x="109" y="96"/>
                    <a:pt x="127" y="61"/>
                  </a:cubicBezTo>
                  <a:cubicBezTo>
                    <a:pt x="127" y="32"/>
                    <a:pt x="115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1646640" y="1703867"/>
              <a:ext cx="19611" cy="30010"/>
            </a:xfrm>
            <a:custGeom>
              <a:avLst/>
              <a:gdLst/>
              <a:ahLst/>
              <a:cxnLst/>
              <a:rect l="l" t="t" r="r" b="b"/>
              <a:pathLst>
                <a:path w="109" h="162" extrusionOk="0">
                  <a:moveTo>
                    <a:pt x="74" y="1"/>
                  </a:moveTo>
                  <a:cubicBezTo>
                    <a:pt x="39" y="1"/>
                    <a:pt x="18" y="36"/>
                    <a:pt x="0" y="70"/>
                  </a:cubicBezTo>
                  <a:cubicBezTo>
                    <a:pt x="0" y="127"/>
                    <a:pt x="18" y="162"/>
                    <a:pt x="57" y="162"/>
                  </a:cubicBezTo>
                  <a:cubicBezTo>
                    <a:pt x="74" y="144"/>
                    <a:pt x="109" y="110"/>
                    <a:pt x="109" y="70"/>
                  </a:cubicBezTo>
                  <a:cubicBezTo>
                    <a:pt x="109" y="36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1727961" y="1700718"/>
              <a:ext cx="19791" cy="30010"/>
            </a:xfrm>
            <a:custGeom>
              <a:avLst/>
              <a:gdLst/>
              <a:ahLst/>
              <a:cxnLst/>
              <a:rect l="l" t="t" r="r" b="b"/>
              <a:pathLst>
                <a:path w="110" h="162" extrusionOk="0">
                  <a:moveTo>
                    <a:pt x="75" y="0"/>
                  </a:moveTo>
                  <a:cubicBezTo>
                    <a:pt x="40" y="0"/>
                    <a:pt x="22" y="35"/>
                    <a:pt x="22" y="87"/>
                  </a:cubicBezTo>
                  <a:cubicBezTo>
                    <a:pt x="1" y="127"/>
                    <a:pt x="22" y="161"/>
                    <a:pt x="40" y="161"/>
                  </a:cubicBezTo>
                  <a:cubicBezTo>
                    <a:pt x="75" y="161"/>
                    <a:pt x="92" y="127"/>
                    <a:pt x="92" y="87"/>
                  </a:cubicBezTo>
                  <a:cubicBezTo>
                    <a:pt x="109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5"/>
            <p:cNvSpPr/>
            <p:nvPr/>
          </p:nvSpPr>
          <p:spPr>
            <a:xfrm>
              <a:off x="1793809" y="1703867"/>
              <a:ext cx="12594" cy="26861"/>
            </a:xfrm>
            <a:custGeom>
              <a:avLst/>
              <a:gdLst/>
              <a:ahLst/>
              <a:cxnLst/>
              <a:rect l="l" t="t" r="r" b="b"/>
              <a:pathLst>
                <a:path w="70" h="145" extrusionOk="0">
                  <a:moveTo>
                    <a:pt x="35" y="1"/>
                  </a:moveTo>
                  <a:cubicBezTo>
                    <a:pt x="18" y="1"/>
                    <a:pt x="0" y="36"/>
                    <a:pt x="0" y="70"/>
                  </a:cubicBezTo>
                  <a:cubicBezTo>
                    <a:pt x="0" y="110"/>
                    <a:pt x="0" y="144"/>
                    <a:pt x="18" y="144"/>
                  </a:cubicBezTo>
                  <a:cubicBezTo>
                    <a:pt x="35" y="144"/>
                    <a:pt x="52" y="110"/>
                    <a:pt x="52" y="70"/>
                  </a:cubicBezTo>
                  <a:cubicBezTo>
                    <a:pt x="70" y="36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1839146" y="1707201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35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1" y="126"/>
                    <a:pt x="18" y="126"/>
                  </a:cubicBezTo>
                  <a:cubicBezTo>
                    <a:pt x="35" y="126"/>
                    <a:pt x="35" y="109"/>
                    <a:pt x="57" y="52"/>
                  </a:cubicBezTo>
                  <a:cubicBezTo>
                    <a:pt x="57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1447657" y="1841687"/>
              <a:ext cx="23029" cy="23711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75" y="1"/>
                  </a:moveTo>
                  <a:cubicBezTo>
                    <a:pt x="36" y="1"/>
                    <a:pt x="18" y="36"/>
                    <a:pt x="18" y="70"/>
                  </a:cubicBezTo>
                  <a:cubicBezTo>
                    <a:pt x="1" y="110"/>
                    <a:pt x="18" y="127"/>
                    <a:pt x="57" y="127"/>
                  </a:cubicBezTo>
                  <a:cubicBezTo>
                    <a:pt x="92" y="127"/>
                    <a:pt x="110" y="88"/>
                    <a:pt x="110" y="53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1539412" y="1827979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70" y="1"/>
                  </a:moveTo>
                  <a:cubicBezTo>
                    <a:pt x="52" y="1"/>
                    <a:pt x="17" y="36"/>
                    <a:pt x="17" y="92"/>
                  </a:cubicBezTo>
                  <a:cubicBezTo>
                    <a:pt x="0" y="127"/>
                    <a:pt x="17" y="144"/>
                    <a:pt x="52" y="144"/>
                  </a:cubicBezTo>
                  <a:cubicBezTo>
                    <a:pt x="91" y="144"/>
                    <a:pt x="109" y="110"/>
                    <a:pt x="126" y="75"/>
                  </a:cubicBezTo>
                  <a:cubicBezTo>
                    <a:pt x="126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1627030" y="1821681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74" y="0"/>
                  </a:moveTo>
                  <a:cubicBezTo>
                    <a:pt x="57" y="0"/>
                    <a:pt x="18" y="35"/>
                    <a:pt x="18" y="70"/>
                  </a:cubicBezTo>
                  <a:cubicBezTo>
                    <a:pt x="0" y="126"/>
                    <a:pt x="18" y="161"/>
                    <a:pt x="57" y="161"/>
                  </a:cubicBezTo>
                  <a:cubicBezTo>
                    <a:pt x="74" y="161"/>
                    <a:pt x="109" y="126"/>
                    <a:pt x="109" y="70"/>
                  </a:cubicBezTo>
                  <a:cubicBezTo>
                    <a:pt x="127" y="35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1712308" y="1821681"/>
              <a:ext cx="15833" cy="26675"/>
            </a:xfrm>
            <a:custGeom>
              <a:avLst/>
              <a:gdLst/>
              <a:ahLst/>
              <a:cxnLst/>
              <a:rect l="l" t="t" r="r" b="b"/>
              <a:pathLst>
                <a:path w="88" h="144" extrusionOk="0">
                  <a:moveTo>
                    <a:pt x="53" y="0"/>
                  </a:moveTo>
                  <a:cubicBezTo>
                    <a:pt x="35" y="0"/>
                    <a:pt x="1" y="35"/>
                    <a:pt x="1" y="70"/>
                  </a:cubicBezTo>
                  <a:cubicBezTo>
                    <a:pt x="1" y="109"/>
                    <a:pt x="1" y="144"/>
                    <a:pt x="35" y="144"/>
                  </a:cubicBezTo>
                  <a:cubicBezTo>
                    <a:pt x="53" y="144"/>
                    <a:pt x="70" y="109"/>
                    <a:pt x="88" y="70"/>
                  </a:cubicBezTo>
                  <a:cubicBezTo>
                    <a:pt x="88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1774198" y="1817606"/>
              <a:ext cx="16552" cy="27602"/>
            </a:xfrm>
            <a:custGeom>
              <a:avLst/>
              <a:gdLst/>
              <a:ahLst/>
              <a:cxnLst/>
              <a:rect l="l" t="t" r="r" b="b"/>
              <a:pathLst>
                <a:path w="92" h="149" extrusionOk="0">
                  <a:moveTo>
                    <a:pt x="53" y="0"/>
                  </a:moveTo>
                  <a:cubicBezTo>
                    <a:pt x="35" y="0"/>
                    <a:pt x="18" y="39"/>
                    <a:pt x="18" y="74"/>
                  </a:cubicBezTo>
                  <a:cubicBezTo>
                    <a:pt x="0" y="109"/>
                    <a:pt x="18" y="148"/>
                    <a:pt x="35" y="148"/>
                  </a:cubicBezTo>
                  <a:cubicBezTo>
                    <a:pt x="53" y="148"/>
                    <a:pt x="70" y="109"/>
                    <a:pt x="70" y="74"/>
                  </a:cubicBezTo>
                  <a:cubicBezTo>
                    <a:pt x="92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1825833" y="1811122"/>
              <a:ext cx="10435" cy="26861"/>
            </a:xfrm>
            <a:custGeom>
              <a:avLst/>
              <a:gdLst/>
              <a:ahLst/>
              <a:cxnLst/>
              <a:rect l="l" t="t" r="r" b="b"/>
              <a:pathLst>
                <a:path w="58" h="145" extrusionOk="0">
                  <a:moveTo>
                    <a:pt x="40" y="0"/>
                  </a:moveTo>
                  <a:cubicBezTo>
                    <a:pt x="22" y="0"/>
                    <a:pt x="1" y="35"/>
                    <a:pt x="1" y="74"/>
                  </a:cubicBezTo>
                  <a:cubicBezTo>
                    <a:pt x="1" y="109"/>
                    <a:pt x="1" y="144"/>
                    <a:pt x="22" y="144"/>
                  </a:cubicBezTo>
                  <a:cubicBezTo>
                    <a:pt x="40" y="127"/>
                    <a:pt x="40" y="109"/>
                    <a:pt x="57" y="74"/>
                  </a:cubicBezTo>
                  <a:cubicBezTo>
                    <a:pt x="57" y="35"/>
                    <a:pt x="40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1438301" y="194245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36" y="1"/>
                    <a:pt x="1" y="36"/>
                    <a:pt x="1" y="53"/>
                  </a:cubicBezTo>
                  <a:cubicBezTo>
                    <a:pt x="1" y="88"/>
                    <a:pt x="18" y="127"/>
                    <a:pt x="53" y="127"/>
                  </a:cubicBezTo>
                  <a:cubicBezTo>
                    <a:pt x="70" y="110"/>
                    <a:pt x="109" y="88"/>
                    <a:pt x="109" y="53"/>
                  </a:cubicBezTo>
                  <a:cubicBezTo>
                    <a:pt x="109" y="18"/>
                    <a:pt x="88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1526099" y="1935234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1"/>
                  </a:moveTo>
                  <a:cubicBezTo>
                    <a:pt x="35" y="1"/>
                    <a:pt x="17" y="40"/>
                    <a:pt x="17" y="75"/>
                  </a:cubicBezTo>
                  <a:cubicBezTo>
                    <a:pt x="0" y="109"/>
                    <a:pt x="35" y="127"/>
                    <a:pt x="57" y="127"/>
                  </a:cubicBezTo>
                  <a:cubicBezTo>
                    <a:pt x="91" y="127"/>
                    <a:pt x="109" y="109"/>
                    <a:pt x="109" y="75"/>
                  </a:cubicBezTo>
                  <a:cubicBezTo>
                    <a:pt x="126" y="40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5"/>
            <p:cNvSpPr/>
            <p:nvPr/>
          </p:nvSpPr>
          <p:spPr>
            <a:xfrm>
              <a:off x="1614436" y="1932085"/>
              <a:ext cx="19791" cy="26675"/>
            </a:xfrm>
            <a:custGeom>
              <a:avLst/>
              <a:gdLst/>
              <a:ahLst/>
              <a:cxnLst/>
              <a:rect l="l" t="t" r="r" b="b"/>
              <a:pathLst>
                <a:path w="110" h="144" extrusionOk="0">
                  <a:moveTo>
                    <a:pt x="53" y="0"/>
                  </a:moveTo>
                  <a:cubicBezTo>
                    <a:pt x="36" y="0"/>
                    <a:pt x="1" y="35"/>
                    <a:pt x="1" y="74"/>
                  </a:cubicBezTo>
                  <a:cubicBezTo>
                    <a:pt x="1" y="109"/>
                    <a:pt x="18" y="144"/>
                    <a:pt x="36" y="144"/>
                  </a:cubicBezTo>
                  <a:cubicBezTo>
                    <a:pt x="70" y="144"/>
                    <a:pt x="88" y="109"/>
                    <a:pt x="110" y="74"/>
                  </a:cubicBezTo>
                  <a:cubicBezTo>
                    <a:pt x="110" y="35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5"/>
            <p:cNvSpPr/>
            <p:nvPr/>
          </p:nvSpPr>
          <p:spPr>
            <a:xfrm>
              <a:off x="1695936" y="1932085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2" y="0"/>
                  </a:moveTo>
                  <a:cubicBezTo>
                    <a:pt x="35" y="0"/>
                    <a:pt x="0" y="35"/>
                    <a:pt x="0" y="74"/>
                  </a:cubicBezTo>
                  <a:cubicBezTo>
                    <a:pt x="0" y="109"/>
                    <a:pt x="18" y="126"/>
                    <a:pt x="35" y="126"/>
                  </a:cubicBezTo>
                  <a:cubicBezTo>
                    <a:pt x="52" y="126"/>
                    <a:pt x="92" y="109"/>
                    <a:pt x="92" y="74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1760885" y="1924676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65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35" y="5"/>
                    <a:pt x="18" y="40"/>
                    <a:pt x="0" y="75"/>
                  </a:cubicBezTo>
                  <a:cubicBezTo>
                    <a:pt x="0" y="114"/>
                    <a:pt x="18" y="132"/>
                    <a:pt x="35" y="132"/>
                  </a:cubicBezTo>
                  <a:cubicBezTo>
                    <a:pt x="57" y="132"/>
                    <a:pt x="74" y="97"/>
                    <a:pt x="74" y="58"/>
                  </a:cubicBezTo>
                  <a:cubicBezTo>
                    <a:pt x="74" y="29"/>
                    <a:pt x="7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5"/>
            <p:cNvSpPr/>
            <p:nvPr/>
          </p:nvSpPr>
          <p:spPr>
            <a:xfrm>
              <a:off x="1813239" y="1911894"/>
              <a:ext cx="9715" cy="23526"/>
            </a:xfrm>
            <a:custGeom>
              <a:avLst/>
              <a:gdLst/>
              <a:ahLst/>
              <a:cxnLst/>
              <a:rect l="l" t="t" r="r" b="b"/>
              <a:pathLst>
                <a:path w="54" h="127" extrusionOk="0">
                  <a:moveTo>
                    <a:pt x="36" y="0"/>
                  </a:moveTo>
                  <a:cubicBezTo>
                    <a:pt x="18" y="0"/>
                    <a:pt x="18" y="35"/>
                    <a:pt x="1" y="74"/>
                  </a:cubicBezTo>
                  <a:cubicBezTo>
                    <a:pt x="1" y="109"/>
                    <a:pt x="18" y="127"/>
                    <a:pt x="36" y="127"/>
                  </a:cubicBezTo>
                  <a:cubicBezTo>
                    <a:pt x="36" y="127"/>
                    <a:pt x="53" y="92"/>
                    <a:pt x="53" y="57"/>
                  </a:cubicBezTo>
                  <a:cubicBezTo>
                    <a:pt x="53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5"/>
            <p:cNvSpPr/>
            <p:nvPr/>
          </p:nvSpPr>
          <p:spPr>
            <a:xfrm>
              <a:off x="1434343" y="202952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92"/>
                    <a:pt x="23" y="109"/>
                    <a:pt x="40" y="109"/>
                  </a:cubicBezTo>
                  <a:cubicBezTo>
                    <a:pt x="75" y="109"/>
                    <a:pt x="92" y="75"/>
                    <a:pt x="92" y="53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1522860" y="202952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35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5" y="92"/>
                    <a:pt x="92" y="75"/>
                    <a:pt x="92" y="35"/>
                  </a:cubicBezTo>
                  <a:cubicBezTo>
                    <a:pt x="92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5"/>
            <p:cNvSpPr/>
            <p:nvPr/>
          </p:nvSpPr>
          <p:spPr>
            <a:xfrm>
              <a:off x="1607419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5"/>
            <p:cNvSpPr/>
            <p:nvPr/>
          </p:nvSpPr>
          <p:spPr>
            <a:xfrm>
              <a:off x="1688920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9" y="0"/>
                  </a:moveTo>
                  <a:cubicBezTo>
                    <a:pt x="22" y="0"/>
                    <a:pt x="0" y="18"/>
                    <a:pt x="0" y="52"/>
                  </a:cubicBezTo>
                  <a:cubicBezTo>
                    <a:pt x="0" y="92"/>
                    <a:pt x="22" y="109"/>
                    <a:pt x="39" y="109"/>
                  </a:cubicBezTo>
                  <a:cubicBezTo>
                    <a:pt x="74" y="109"/>
                    <a:pt x="91" y="70"/>
                    <a:pt x="91" y="52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5"/>
            <p:cNvSpPr/>
            <p:nvPr/>
          </p:nvSpPr>
          <p:spPr>
            <a:xfrm>
              <a:off x="1754588" y="2015815"/>
              <a:ext cx="12774" cy="20377"/>
            </a:xfrm>
            <a:custGeom>
              <a:avLst/>
              <a:gdLst/>
              <a:ahLst/>
              <a:cxnLst/>
              <a:rect l="l" t="t" r="r" b="b"/>
              <a:pathLst>
                <a:path w="71" h="110" extrusionOk="0">
                  <a:moveTo>
                    <a:pt x="35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70" y="75"/>
                    <a:pt x="70" y="57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>
              <a:off x="1810181" y="2001366"/>
              <a:ext cx="9535" cy="17969"/>
            </a:xfrm>
            <a:custGeom>
              <a:avLst/>
              <a:gdLst/>
              <a:ahLst/>
              <a:cxnLst/>
              <a:rect l="l" t="t" r="r" b="b"/>
              <a:pathLst>
                <a:path w="53" h="97" extrusionOk="0">
                  <a:moveTo>
                    <a:pt x="32" y="0"/>
                  </a:moveTo>
                  <a:cubicBezTo>
                    <a:pt x="28" y="0"/>
                    <a:pt x="23" y="3"/>
                    <a:pt x="18" y="9"/>
                  </a:cubicBezTo>
                  <a:cubicBezTo>
                    <a:pt x="1" y="9"/>
                    <a:pt x="1" y="26"/>
                    <a:pt x="1" y="61"/>
                  </a:cubicBezTo>
                  <a:cubicBezTo>
                    <a:pt x="1" y="96"/>
                    <a:pt x="1" y="96"/>
                    <a:pt x="18" y="96"/>
                  </a:cubicBezTo>
                  <a:cubicBezTo>
                    <a:pt x="35" y="96"/>
                    <a:pt x="53" y="61"/>
                    <a:pt x="53" y="44"/>
                  </a:cubicBezTo>
                  <a:cubicBezTo>
                    <a:pt x="53" y="19"/>
                    <a:pt x="44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5"/>
            <p:cNvSpPr/>
            <p:nvPr/>
          </p:nvSpPr>
          <p:spPr>
            <a:xfrm>
              <a:off x="1310743" y="1158513"/>
              <a:ext cx="13494" cy="16116"/>
            </a:xfrm>
            <a:custGeom>
              <a:avLst/>
              <a:gdLst/>
              <a:ahLst/>
              <a:cxnLst/>
              <a:rect l="l" t="t" r="r" b="b"/>
              <a:pathLst>
                <a:path w="75" h="87" extrusionOk="0">
                  <a:moveTo>
                    <a:pt x="53" y="0"/>
                  </a:moveTo>
                  <a:cubicBezTo>
                    <a:pt x="48" y="0"/>
                    <a:pt x="42" y="3"/>
                    <a:pt x="35" y="8"/>
                  </a:cubicBezTo>
                  <a:cubicBezTo>
                    <a:pt x="18" y="8"/>
                    <a:pt x="0" y="25"/>
                    <a:pt x="0" y="60"/>
                  </a:cubicBezTo>
                  <a:cubicBezTo>
                    <a:pt x="13" y="72"/>
                    <a:pt x="25" y="86"/>
                    <a:pt x="39" y="86"/>
                  </a:cubicBezTo>
                  <a:cubicBezTo>
                    <a:pt x="44" y="86"/>
                    <a:pt x="50" y="84"/>
                    <a:pt x="57" y="77"/>
                  </a:cubicBezTo>
                  <a:cubicBezTo>
                    <a:pt x="74" y="77"/>
                    <a:pt x="74" y="60"/>
                    <a:pt x="74" y="25"/>
                  </a:cubicBezTo>
                  <a:cubicBezTo>
                    <a:pt x="74" y="13"/>
                    <a:pt x="66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5"/>
            <p:cNvSpPr/>
            <p:nvPr/>
          </p:nvSpPr>
          <p:spPr>
            <a:xfrm>
              <a:off x="1369395" y="113961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" y="18"/>
                    <a:pt x="1" y="36"/>
                    <a:pt x="1" y="53"/>
                  </a:cubicBezTo>
                  <a:cubicBezTo>
                    <a:pt x="1" y="70"/>
                    <a:pt x="36" y="92"/>
                    <a:pt x="57" y="92"/>
                  </a:cubicBezTo>
                  <a:cubicBezTo>
                    <a:pt x="75" y="92"/>
                    <a:pt x="75" y="70"/>
                    <a:pt x="75" y="36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5"/>
            <p:cNvSpPr/>
            <p:nvPr/>
          </p:nvSpPr>
          <p:spPr>
            <a:xfrm>
              <a:off x="1434343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0"/>
                  </a:moveTo>
                  <a:cubicBezTo>
                    <a:pt x="23" y="0"/>
                    <a:pt x="1" y="18"/>
                    <a:pt x="1" y="57"/>
                  </a:cubicBezTo>
                  <a:cubicBezTo>
                    <a:pt x="23" y="74"/>
                    <a:pt x="40" y="92"/>
                    <a:pt x="58" y="92"/>
                  </a:cubicBezTo>
                  <a:cubicBezTo>
                    <a:pt x="92" y="92"/>
                    <a:pt x="92" y="74"/>
                    <a:pt x="92" y="39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5"/>
            <p:cNvSpPr/>
            <p:nvPr/>
          </p:nvSpPr>
          <p:spPr>
            <a:xfrm>
              <a:off x="1512785" y="1129245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57"/>
                    <a:pt x="39" y="74"/>
                    <a:pt x="74" y="74"/>
                  </a:cubicBezTo>
                  <a:cubicBezTo>
                    <a:pt x="91" y="74"/>
                    <a:pt x="109" y="57"/>
                    <a:pt x="109" y="39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1594825" y="112924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3" y="0"/>
                  </a:moveTo>
                  <a:cubicBezTo>
                    <a:pt x="18" y="0"/>
                    <a:pt x="1" y="18"/>
                    <a:pt x="18" y="39"/>
                  </a:cubicBezTo>
                  <a:cubicBezTo>
                    <a:pt x="18" y="57"/>
                    <a:pt x="53" y="74"/>
                    <a:pt x="71" y="74"/>
                  </a:cubicBezTo>
                  <a:cubicBezTo>
                    <a:pt x="110" y="74"/>
                    <a:pt x="110" y="57"/>
                    <a:pt x="110" y="39"/>
                  </a:cubicBezTo>
                  <a:cubicBezTo>
                    <a:pt x="110" y="18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1676326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18"/>
                    <a:pt x="18" y="39"/>
                  </a:cubicBezTo>
                  <a:cubicBezTo>
                    <a:pt x="18" y="57"/>
                    <a:pt x="35" y="92"/>
                    <a:pt x="70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5"/>
            <p:cNvSpPr/>
            <p:nvPr/>
          </p:nvSpPr>
          <p:spPr>
            <a:xfrm>
              <a:off x="1336651" y="1222237"/>
              <a:ext cx="16552" cy="15190"/>
            </a:xfrm>
            <a:custGeom>
              <a:avLst/>
              <a:gdLst/>
              <a:ahLst/>
              <a:cxnLst/>
              <a:rect l="l" t="t" r="r" b="b"/>
              <a:pathLst>
                <a:path w="92" h="82" extrusionOk="0">
                  <a:moveTo>
                    <a:pt x="41" y="0"/>
                  </a:moveTo>
                  <a:cubicBezTo>
                    <a:pt x="33" y="0"/>
                    <a:pt x="27" y="2"/>
                    <a:pt x="22" y="7"/>
                  </a:cubicBezTo>
                  <a:cubicBezTo>
                    <a:pt x="0" y="7"/>
                    <a:pt x="0" y="25"/>
                    <a:pt x="0" y="60"/>
                  </a:cubicBezTo>
                  <a:cubicBezTo>
                    <a:pt x="22" y="81"/>
                    <a:pt x="57" y="81"/>
                    <a:pt x="74" y="81"/>
                  </a:cubicBezTo>
                  <a:cubicBezTo>
                    <a:pt x="91" y="81"/>
                    <a:pt x="91" y="42"/>
                    <a:pt x="91" y="25"/>
                  </a:cubicBezTo>
                  <a:cubicBezTo>
                    <a:pt x="79" y="12"/>
                    <a:pt x="58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5"/>
            <p:cNvSpPr/>
            <p:nvPr/>
          </p:nvSpPr>
          <p:spPr>
            <a:xfrm>
              <a:off x="1399260" y="1202045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4" y="0"/>
                  </a:moveTo>
                  <a:cubicBezTo>
                    <a:pt x="47" y="0"/>
                    <a:pt x="40" y="3"/>
                    <a:pt x="35" y="8"/>
                  </a:cubicBezTo>
                  <a:cubicBezTo>
                    <a:pt x="18" y="8"/>
                    <a:pt x="0" y="25"/>
                    <a:pt x="18" y="42"/>
                  </a:cubicBezTo>
                  <a:cubicBezTo>
                    <a:pt x="35" y="82"/>
                    <a:pt x="70" y="82"/>
                    <a:pt x="87" y="82"/>
                  </a:cubicBezTo>
                  <a:cubicBezTo>
                    <a:pt x="109" y="82"/>
                    <a:pt x="109" y="42"/>
                    <a:pt x="109" y="25"/>
                  </a:cubicBezTo>
                  <a:cubicBezTo>
                    <a:pt x="94" y="13"/>
                    <a:pt x="72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5"/>
            <p:cNvSpPr/>
            <p:nvPr/>
          </p:nvSpPr>
          <p:spPr>
            <a:xfrm>
              <a:off x="1470506" y="1189634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18" y="1"/>
                  </a:moveTo>
                  <a:cubicBezTo>
                    <a:pt x="0" y="1"/>
                    <a:pt x="0" y="18"/>
                    <a:pt x="18" y="57"/>
                  </a:cubicBezTo>
                  <a:cubicBezTo>
                    <a:pt x="39" y="75"/>
                    <a:pt x="74" y="75"/>
                    <a:pt x="91" y="75"/>
                  </a:cubicBezTo>
                  <a:cubicBezTo>
                    <a:pt x="109" y="75"/>
                    <a:pt x="109" y="57"/>
                    <a:pt x="91" y="40"/>
                  </a:cubicBezTo>
                  <a:cubicBezTo>
                    <a:pt x="74" y="18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5"/>
            <p:cNvSpPr/>
            <p:nvPr/>
          </p:nvSpPr>
          <p:spPr>
            <a:xfrm>
              <a:off x="1548768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39" y="1"/>
                  </a:moveTo>
                  <a:cubicBezTo>
                    <a:pt x="0" y="1"/>
                    <a:pt x="0" y="18"/>
                    <a:pt x="18" y="40"/>
                  </a:cubicBezTo>
                  <a:cubicBezTo>
                    <a:pt x="39" y="57"/>
                    <a:pt x="74" y="75"/>
                    <a:pt x="92" y="75"/>
                  </a:cubicBezTo>
                  <a:cubicBezTo>
                    <a:pt x="126" y="75"/>
                    <a:pt x="126" y="57"/>
                    <a:pt x="109" y="40"/>
                  </a:cubicBezTo>
                  <a:cubicBezTo>
                    <a:pt x="92" y="18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5"/>
            <p:cNvSpPr/>
            <p:nvPr/>
          </p:nvSpPr>
          <p:spPr>
            <a:xfrm>
              <a:off x="1627030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40" y="1"/>
                  </a:moveTo>
                  <a:cubicBezTo>
                    <a:pt x="18" y="1"/>
                    <a:pt x="0" y="18"/>
                    <a:pt x="18" y="40"/>
                  </a:cubicBezTo>
                  <a:cubicBezTo>
                    <a:pt x="40" y="57"/>
                    <a:pt x="74" y="75"/>
                    <a:pt x="109" y="75"/>
                  </a:cubicBezTo>
                  <a:cubicBezTo>
                    <a:pt x="127" y="75"/>
                    <a:pt x="127" y="57"/>
                    <a:pt x="109" y="40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5"/>
            <p:cNvSpPr/>
            <p:nvPr/>
          </p:nvSpPr>
          <p:spPr>
            <a:xfrm>
              <a:off x="1705292" y="1192969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18" y="0"/>
                  </a:moveTo>
                  <a:cubicBezTo>
                    <a:pt x="0" y="0"/>
                    <a:pt x="0" y="22"/>
                    <a:pt x="0" y="39"/>
                  </a:cubicBezTo>
                  <a:cubicBezTo>
                    <a:pt x="18" y="57"/>
                    <a:pt x="57" y="74"/>
                    <a:pt x="74" y="74"/>
                  </a:cubicBezTo>
                  <a:cubicBezTo>
                    <a:pt x="92" y="74"/>
                    <a:pt x="109" y="57"/>
                    <a:pt x="92" y="39"/>
                  </a:cubicBezTo>
                  <a:cubicBezTo>
                    <a:pt x="74" y="22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5"/>
            <p:cNvSpPr/>
            <p:nvPr/>
          </p:nvSpPr>
          <p:spPr>
            <a:xfrm>
              <a:off x="1375692" y="1280773"/>
              <a:ext cx="23749" cy="1482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40" y="0"/>
                  </a:moveTo>
                  <a:cubicBezTo>
                    <a:pt x="1" y="18"/>
                    <a:pt x="1" y="35"/>
                    <a:pt x="22" y="53"/>
                  </a:cubicBezTo>
                  <a:cubicBezTo>
                    <a:pt x="35" y="65"/>
                    <a:pt x="55" y="79"/>
                    <a:pt x="73" y="79"/>
                  </a:cubicBezTo>
                  <a:cubicBezTo>
                    <a:pt x="80" y="79"/>
                    <a:pt x="87" y="76"/>
                    <a:pt x="92" y="70"/>
                  </a:cubicBezTo>
                  <a:cubicBezTo>
                    <a:pt x="109" y="70"/>
                    <a:pt x="131" y="53"/>
                    <a:pt x="109" y="18"/>
                  </a:cubicBezTo>
                  <a:cubicBezTo>
                    <a:pt x="92" y="0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5"/>
            <p:cNvSpPr/>
            <p:nvPr/>
          </p:nvSpPr>
          <p:spPr>
            <a:xfrm>
              <a:off x="1450895" y="1257433"/>
              <a:ext cx="22849" cy="14264"/>
            </a:xfrm>
            <a:custGeom>
              <a:avLst/>
              <a:gdLst/>
              <a:ahLst/>
              <a:cxnLst/>
              <a:rect l="l" t="t" r="r" b="b"/>
              <a:pathLst>
                <a:path w="127" h="77" extrusionOk="0">
                  <a:moveTo>
                    <a:pt x="18" y="0"/>
                  </a:moveTo>
                  <a:cubicBezTo>
                    <a:pt x="0" y="18"/>
                    <a:pt x="0" y="35"/>
                    <a:pt x="18" y="52"/>
                  </a:cubicBezTo>
                  <a:cubicBezTo>
                    <a:pt x="33" y="65"/>
                    <a:pt x="55" y="77"/>
                    <a:pt x="73" y="77"/>
                  </a:cubicBezTo>
                  <a:cubicBezTo>
                    <a:pt x="80" y="77"/>
                    <a:pt x="87" y="75"/>
                    <a:pt x="92" y="70"/>
                  </a:cubicBezTo>
                  <a:cubicBezTo>
                    <a:pt x="109" y="70"/>
                    <a:pt x="127" y="52"/>
                    <a:pt x="92" y="35"/>
                  </a:cubicBezTo>
                  <a:cubicBezTo>
                    <a:pt x="74" y="18"/>
                    <a:pt x="39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5"/>
            <p:cNvSpPr/>
            <p:nvPr/>
          </p:nvSpPr>
          <p:spPr>
            <a:xfrm>
              <a:off x="1526099" y="1243725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17" y="0"/>
                  </a:moveTo>
                  <a:cubicBezTo>
                    <a:pt x="0" y="0"/>
                    <a:pt x="0" y="18"/>
                    <a:pt x="17" y="35"/>
                  </a:cubicBezTo>
                  <a:cubicBezTo>
                    <a:pt x="35" y="52"/>
                    <a:pt x="91" y="74"/>
                    <a:pt x="109" y="74"/>
                  </a:cubicBezTo>
                  <a:cubicBezTo>
                    <a:pt x="126" y="74"/>
                    <a:pt x="144" y="52"/>
                    <a:pt x="109" y="35"/>
                  </a:cubicBezTo>
                  <a:cubicBezTo>
                    <a:pt x="91" y="18"/>
                    <a:pt x="57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5"/>
            <p:cNvSpPr/>
            <p:nvPr/>
          </p:nvSpPr>
          <p:spPr>
            <a:xfrm>
              <a:off x="1604361" y="1243725"/>
              <a:ext cx="25908" cy="9818"/>
            </a:xfrm>
            <a:custGeom>
              <a:avLst/>
              <a:gdLst/>
              <a:ahLst/>
              <a:cxnLst/>
              <a:rect l="l" t="t" r="r" b="b"/>
              <a:pathLst>
                <a:path w="144" h="53" extrusionOk="0">
                  <a:moveTo>
                    <a:pt x="35" y="0"/>
                  </a:moveTo>
                  <a:cubicBezTo>
                    <a:pt x="18" y="0"/>
                    <a:pt x="0" y="0"/>
                    <a:pt x="35" y="18"/>
                  </a:cubicBezTo>
                  <a:cubicBezTo>
                    <a:pt x="57" y="52"/>
                    <a:pt x="92" y="52"/>
                    <a:pt x="126" y="52"/>
                  </a:cubicBezTo>
                  <a:cubicBezTo>
                    <a:pt x="144" y="52"/>
                    <a:pt x="144" y="52"/>
                    <a:pt x="126" y="35"/>
                  </a:cubicBezTo>
                  <a:cubicBezTo>
                    <a:pt x="92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5"/>
            <p:cNvSpPr/>
            <p:nvPr/>
          </p:nvSpPr>
          <p:spPr>
            <a:xfrm>
              <a:off x="1679384" y="1246874"/>
              <a:ext cx="22669" cy="12041"/>
            </a:xfrm>
            <a:custGeom>
              <a:avLst/>
              <a:gdLst/>
              <a:ahLst/>
              <a:cxnLst/>
              <a:rect l="l" t="t" r="r" b="b"/>
              <a:pathLst>
                <a:path w="126" h="65" extrusionOk="0">
                  <a:moveTo>
                    <a:pt x="36" y="1"/>
                  </a:moveTo>
                  <a:cubicBezTo>
                    <a:pt x="1" y="1"/>
                    <a:pt x="1" y="1"/>
                    <a:pt x="18" y="18"/>
                  </a:cubicBezTo>
                  <a:cubicBezTo>
                    <a:pt x="53" y="35"/>
                    <a:pt x="92" y="57"/>
                    <a:pt x="110" y="57"/>
                  </a:cubicBezTo>
                  <a:cubicBezTo>
                    <a:pt x="115" y="62"/>
                    <a:pt x="118" y="64"/>
                    <a:pt x="120" y="64"/>
                  </a:cubicBezTo>
                  <a:cubicBezTo>
                    <a:pt x="126" y="64"/>
                    <a:pt x="122" y="51"/>
                    <a:pt x="110" y="35"/>
                  </a:cubicBezTo>
                  <a:cubicBezTo>
                    <a:pt x="92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5"/>
            <p:cNvSpPr/>
            <p:nvPr/>
          </p:nvSpPr>
          <p:spPr>
            <a:xfrm>
              <a:off x="1747571" y="1250023"/>
              <a:ext cx="16552" cy="15375"/>
            </a:xfrm>
            <a:custGeom>
              <a:avLst/>
              <a:gdLst/>
              <a:ahLst/>
              <a:cxnLst/>
              <a:rect l="l" t="t" r="r" b="b"/>
              <a:pathLst>
                <a:path w="92" h="83" extrusionOk="0">
                  <a:moveTo>
                    <a:pt x="22" y="1"/>
                  </a:moveTo>
                  <a:cubicBezTo>
                    <a:pt x="0" y="1"/>
                    <a:pt x="0" y="18"/>
                    <a:pt x="22" y="40"/>
                  </a:cubicBezTo>
                  <a:cubicBezTo>
                    <a:pt x="40" y="58"/>
                    <a:pt x="57" y="75"/>
                    <a:pt x="74" y="75"/>
                  </a:cubicBezTo>
                  <a:cubicBezTo>
                    <a:pt x="80" y="80"/>
                    <a:pt x="83" y="82"/>
                    <a:pt x="86" y="82"/>
                  </a:cubicBezTo>
                  <a:cubicBezTo>
                    <a:pt x="92" y="82"/>
                    <a:pt x="92" y="70"/>
                    <a:pt x="92" y="58"/>
                  </a:cubicBezTo>
                  <a:cubicBezTo>
                    <a:pt x="74" y="18"/>
                    <a:pt x="40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5"/>
            <p:cNvSpPr/>
            <p:nvPr/>
          </p:nvSpPr>
          <p:spPr>
            <a:xfrm>
              <a:off x="1421929" y="1338013"/>
              <a:ext cx="22849" cy="14449"/>
            </a:xfrm>
            <a:custGeom>
              <a:avLst/>
              <a:gdLst/>
              <a:ahLst/>
              <a:cxnLst/>
              <a:rect l="l" t="t" r="r" b="b"/>
              <a:pathLst>
                <a:path w="127" h="78" extrusionOk="0">
                  <a:moveTo>
                    <a:pt x="18" y="0"/>
                  </a:moveTo>
                  <a:cubicBezTo>
                    <a:pt x="0" y="18"/>
                    <a:pt x="0" y="35"/>
                    <a:pt x="0" y="52"/>
                  </a:cubicBezTo>
                  <a:cubicBezTo>
                    <a:pt x="13" y="65"/>
                    <a:pt x="34" y="77"/>
                    <a:pt x="59" y="77"/>
                  </a:cubicBezTo>
                  <a:cubicBezTo>
                    <a:pt x="69" y="77"/>
                    <a:pt x="80" y="75"/>
                    <a:pt x="92" y="70"/>
                  </a:cubicBezTo>
                  <a:cubicBezTo>
                    <a:pt x="109" y="70"/>
                    <a:pt x="127" y="35"/>
                    <a:pt x="109" y="18"/>
                  </a:cubicBezTo>
                  <a:cubicBezTo>
                    <a:pt x="92" y="0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5"/>
            <p:cNvSpPr/>
            <p:nvPr/>
          </p:nvSpPr>
          <p:spPr>
            <a:xfrm>
              <a:off x="1503250" y="1310597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18"/>
                    <a:pt x="1" y="39"/>
                    <a:pt x="18" y="57"/>
                  </a:cubicBezTo>
                  <a:cubicBezTo>
                    <a:pt x="53" y="74"/>
                    <a:pt x="92" y="74"/>
                    <a:pt x="110" y="74"/>
                  </a:cubicBezTo>
                  <a:cubicBezTo>
                    <a:pt x="144" y="74"/>
                    <a:pt x="144" y="57"/>
                    <a:pt x="127" y="18"/>
                  </a:cubicBezTo>
                  <a:cubicBezTo>
                    <a:pt x="110" y="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5"/>
            <p:cNvSpPr/>
            <p:nvPr/>
          </p:nvSpPr>
          <p:spPr>
            <a:xfrm>
              <a:off x="1587809" y="1293555"/>
              <a:ext cx="26807" cy="13893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40" y="1"/>
                  </a:moveTo>
                  <a:cubicBezTo>
                    <a:pt x="1" y="1"/>
                    <a:pt x="1" y="23"/>
                    <a:pt x="18" y="40"/>
                  </a:cubicBezTo>
                  <a:cubicBezTo>
                    <a:pt x="57" y="75"/>
                    <a:pt x="92" y="75"/>
                    <a:pt x="110" y="75"/>
                  </a:cubicBezTo>
                  <a:cubicBezTo>
                    <a:pt x="149" y="75"/>
                    <a:pt x="149" y="58"/>
                    <a:pt x="127" y="40"/>
                  </a:cubicBezTo>
                  <a:cubicBezTo>
                    <a:pt x="110" y="23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5"/>
            <p:cNvSpPr/>
            <p:nvPr/>
          </p:nvSpPr>
          <p:spPr>
            <a:xfrm>
              <a:off x="1669309" y="1293555"/>
              <a:ext cx="23209" cy="12041"/>
            </a:xfrm>
            <a:custGeom>
              <a:avLst/>
              <a:gdLst/>
              <a:ahLst/>
              <a:cxnLst/>
              <a:rect l="l" t="t" r="r" b="b"/>
              <a:pathLst>
                <a:path w="129" h="65" extrusionOk="0">
                  <a:moveTo>
                    <a:pt x="39" y="1"/>
                  </a:moveTo>
                  <a:cubicBezTo>
                    <a:pt x="0" y="1"/>
                    <a:pt x="0" y="1"/>
                    <a:pt x="39" y="40"/>
                  </a:cubicBezTo>
                  <a:cubicBezTo>
                    <a:pt x="57" y="58"/>
                    <a:pt x="92" y="58"/>
                    <a:pt x="109" y="58"/>
                  </a:cubicBezTo>
                  <a:cubicBezTo>
                    <a:pt x="115" y="63"/>
                    <a:pt x="120" y="65"/>
                    <a:pt x="123" y="65"/>
                  </a:cubicBezTo>
                  <a:cubicBezTo>
                    <a:pt x="129" y="65"/>
                    <a:pt x="124" y="52"/>
                    <a:pt x="109" y="40"/>
                  </a:cubicBezTo>
                  <a:cubicBezTo>
                    <a:pt x="92" y="23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5"/>
            <p:cNvSpPr/>
            <p:nvPr/>
          </p:nvSpPr>
          <p:spPr>
            <a:xfrm>
              <a:off x="1738216" y="1297630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3"/>
                    <a:pt x="74" y="70"/>
                    <a:pt x="92" y="70"/>
                  </a:cubicBezTo>
                  <a:cubicBezTo>
                    <a:pt x="109" y="70"/>
                    <a:pt x="109" y="70"/>
                    <a:pt x="92" y="53"/>
                  </a:cubicBezTo>
                  <a:cubicBezTo>
                    <a:pt x="74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5"/>
            <p:cNvSpPr/>
            <p:nvPr/>
          </p:nvSpPr>
          <p:spPr>
            <a:xfrm>
              <a:off x="1793809" y="1307263"/>
              <a:ext cx="16192" cy="15375"/>
            </a:xfrm>
            <a:custGeom>
              <a:avLst/>
              <a:gdLst/>
              <a:ahLst/>
              <a:cxnLst/>
              <a:rect l="l" t="t" r="r" b="b"/>
              <a:pathLst>
                <a:path w="90" h="83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7"/>
                    <a:pt x="52" y="75"/>
                    <a:pt x="70" y="75"/>
                  </a:cubicBezTo>
                  <a:cubicBezTo>
                    <a:pt x="76" y="80"/>
                    <a:pt x="81" y="82"/>
                    <a:pt x="83" y="82"/>
                  </a:cubicBezTo>
                  <a:cubicBezTo>
                    <a:pt x="90" y="82"/>
                    <a:pt x="85" y="70"/>
                    <a:pt x="70" y="57"/>
                  </a:cubicBezTo>
                  <a:cubicBezTo>
                    <a:pt x="52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5"/>
            <p:cNvSpPr/>
            <p:nvPr/>
          </p:nvSpPr>
          <p:spPr>
            <a:xfrm>
              <a:off x="1460970" y="1396735"/>
              <a:ext cx="23029" cy="16116"/>
            </a:xfrm>
            <a:custGeom>
              <a:avLst/>
              <a:gdLst/>
              <a:ahLst/>
              <a:cxnLst/>
              <a:rect l="l" t="t" r="r" b="b"/>
              <a:pathLst>
                <a:path w="128" h="87" extrusionOk="0">
                  <a:moveTo>
                    <a:pt x="67" y="0"/>
                  </a:moveTo>
                  <a:cubicBezTo>
                    <a:pt x="57" y="0"/>
                    <a:pt x="46" y="3"/>
                    <a:pt x="36" y="10"/>
                  </a:cubicBezTo>
                  <a:cubicBezTo>
                    <a:pt x="1" y="10"/>
                    <a:pt x="1" y="44"/>
                    <a:pt x="1" y="62"/>
                  </a:cubicBezTo>
                  <a:cubicBezTo>
                    <a:pt x="13" y="74"/>
                    <a:pt x="34" y="86"/>
                    <a:pt x="52" y="86"/>
                  </a:cubicBezTo>
                  <a:cubicBezTo>
                    <a:pt x="59" y="86"/>
                    <a:pt x="65" y="84"/>
                    <a:pt x="71" y="79"/>
                  </a:cubicBezTo>
                  <a:cubicBezTo>
                    <a:pt x="110" y="79"/>
                    <a:pt x="127" y="44"/>
                    <a:pt x="110" y="27"/>
                  </a:cubicBezTo>
                  <a:cubicBezTo>
                    <a:pt x="110" y="15"/>
                    <a:pt x="9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5"/>
            <p:cNvSpPr/>
            <p:nvPr/>
          </p:nvSpPr>
          <p:spPr>
            <a:xfrm>
              <a:off x="1551826" y="1366541"/>
              <a:ext cx="26807" cy="15190"/>
            </a:xfrm>
            <a:custGeom>
              <a:avLst/>
              <a:gdLst/>
              <a:ahLst/>
              <a:cxnLst/>
              <a:rect l="l" t="t" r="r" b="b"/>
              <a:pathLst>
                <a:path w="149" h="82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22" y="7"/>
                    <a:pt x="1" y="25"/>
                    <a:pt x="22" y="64"/>
                  </a:cubicBezTo>
                  <a:cubicBezTo>
                    <a:pt x="40" y="81"/>
                    <a:pt x="75" y="81"/>
                    <a:pt x="109" y="81"/>
                  </a:cubicBezTo>
                  <a:cubicBezTo>
                    <a:pt x="131" y="64"/>
                    <a:pt x="149" y="42"/>
                    <a:pt x="131" y="25"/>
                  </a:cubicBezTo>
                  <a:cubicBezTo>
                    <a:pt x="116" y="12"/>
                    <a:pt x="94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5"/>
            <p:cNvSpPr/>
            <p:nvPr/>
          </p:nvSpPr>
          <p:spPr>
            <a:xfrm>
              <a:off x="1643402" y="1347646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0"/>
                    <a:pt x="1" y="18"/>
                    <a:pt x="18" y="57"/>
                  </a:cubicBezTo>
                  <a:cubicBezTo>
                    <a:pt x="36" y="74"/>
                    <a:pt x="75" y="74"/>
                    <a:pt x="110" y="74"/>
                  </a:cubicBezTo>
                  <a:cubicBezTo>
                    <a:pt x="127" y="74"/>
                    <a:pt x="144" y="57"/>
                    <a:pt x="127" y="35"/>
                  </a:cubicBezTo>
                  <a:cubicBezTo>
                    <a:pt x="110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5"/>
            <p:cNvSpPr/>
            <p:nvPr/>
          </p:nvSpPr>
          <p:spPr>
            <a:xfrm>
              <a:off x="1728320" y="1346349"/>
              <a:ext cx="19431" cy="15190"/>
            </a:xfrm>
            <a:custGeom>
              <a:avLst/>
              <a:gdLst/>
              <a:ahLst/>
              <a:cxnLst/>
              <a:rect l="l" t="t" r="r" b="b"/>
              <a:pathLst>
                <a:path w="108" h="82" extrusionOk="0">
                  <a:moveTo>
                    <a:pt x="7" y="0"/>
                  </a:moveTo>
                  <a:cubicBezTo>
                    <a:pt x="1" y="0"/>
                    <a:pt x="5" y="13"/>
                    <a:pt x="20" y="25"/>
                  </a:cubicBezTo>
                  <a:cubicBezTo>
                    <a:pt x="38" y="64"/>
                    <a:pt x="55" y="81"/>
                    <a:pt x="73" y="81"/>
                  </a:cubicBezTo>
                  <a:cubicBezTo>
                    <a:pt x="107" y="81"/>
                    <a:pt x="107" y="64"/>
                    <a:pt x="90" y="42"/>
                  </a:cubicBezTo>
                  <a:cubicBezTo>
                    <a:pt x="73" y="25"/>
                    <a:pt x="38" y="7"/>
                    <a:pt x="20" y="7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5"/>
            <p:cNvSpPr/>
            <p:nvPr/>
          </p:nvSpPr>
          <p:spPr>
            <a:xfrm>
              <a:off x="1786792" y="1354129"/>
              <a:ext cx="16552" cy="13893"/>
            </a:xfrm>
            <a:custGeom>
              <a:avLst/>
              <a:gdLst/>
              <a:ahLst/>
              <a:cxnLst/>
              <a:rect l="l" t="t" r="r" b="b"/>
              <a:pathLst>
                <a:path w="92" h="75" extrusionOk="0">
                  <a:moveTo>
                    <a:pt x="22" y="0"/>
                  </a:moveTo>
                  <a:cubicBezTo>
                    <a:pt x="22" y="0"/>
                    <a:pt x="0" y="0"/>
                    <a:pt x="22" y="39"/>
                  </a:cubicBezTo>
                  <a:cubicBezTo>
                    <a:pt x="39" y="57"/>
                    <a:pt x="74" y="74"/>
                    <a:pt x="91" y="74"/>
                  </a:cubicBezTo>
                  <a:lnTo>
                    <a:pt x="91" y="39"/>
                  </a:lnTo>
                  <a:cubicBezTo>
                    <a:pt x="74" y="22"/>
                    <a:pt x="39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5"/>
            <p:cNvSpPr/>
            <p:nvPr/>
          </p:nvSpPr>
          <p:spPr>
            <a:xfrm>
              <a:off x="1836268" y="1366541"/>
              <a:ext cx="13314" cy="15190"/>
            </a:xfrm>
            <a:custGeom>
              <a:avLst/>
              <a:gdLst/>
              <a:ahLst/>
              <a:cxnLst/>
              <a:rect l="l" t="t" r="r" b="b"/>
              <a:pathLst>
                <a:path w="74" h="82" extrusionOk="0">
                  <a:moveTo>
                    <a:pt x="6" y="0"/>
                  </a:moveTo>
                  <a:cubicBezTo>
                    <a:pt x="1" y="0"/>
                    <a:pt x="4" y="12"/>
                    <a:pt x="17" y="25"/>
                  </a:cubicBezTo>
                  <a:cubicBezTo>
                    <a:pt x="17" y="64"/>
                    <a:pt x="51" y="81"/>
                    <a:pt x="51" y="81"/>
                  </a:cubicBezTo>
                  <a:cubicBezTo>
                    <a:pt x="73" y="81"/>
                    <a:pt x="73" y="64"/>
                    <a:pt x="51" y="42"/>
                  </a:cubicBezTo>
                  <a:cubicBezTo>
                    <a:pt x="51" y="25"/>
                    <a:pt x="17" y="7"/>
                    <a:pt x="17" y="7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5"/>
            <p:cNvSpPr/>
            <p:nvPr/>
          </p:nvSpPr>
          <p:spPr>
            <a:xfrm>
              <a:off x="1483819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82" y="0"/>
                  </a:moveTo>
                  <a:cubicBezTo>
                    <a:pt x="73" y="0"/>
                    <a:pt x="64" y="2"/>
                    <a:pt x="52" y="7"/>
                  </a:cubicBezTo>
                  <a:cubicBezTo>
                    <a:pt x="17" y="7"/>
                    <a:pt x="0" y="42"/>
                    <a:pt x="0" y="60"/>
                  </a:cubicBezTo>
                  <a:cubicBezTo>
                    <a:pt x="0" y="99"/>
                    <a:pt x="35" y="99"/>
                    <a:pt x="74" y="99"/>
                  </a:cubicBezTo>
                  <a:cubicBezTo>
                    <a:pt x="109" y="77"/>
                    <a:pt x="126" y="42"/>
                    <a:pt x="126" y="25"/>
                  </a:cubicBezTo>
                  <a:cubicBezTo>
                    <a:pt x="114" y="12"/>
                    <a:pt x="102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5"/>
            <p:cNvSpPr/>
            <p:nvPr/>
          </p:nvSpPr>
          <p:spPr>
            <a:xfrm>
              <a:off x="15847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5" y="1"/>
                  </a:moveTo>
                  <a:cubicBezTo>
                    <a:pt x="18" y="18"/>
                    <a:pt x="0" y="35"/>
                    <a:pt x="0" y="57"/>
                  </a:cubicBezTo>
                  <a:cubicBezTo>
                    <a:pt x="0" y="92"/>
                    <a:pt x="35" y="92"/>
                    <a:pt x="57" y="92"/>
                  </a:cubicBezTo>
                  <a:cubicBezTo>
                    <a:pt x="92" y="75"/>
                    <a:pt x="109" y="57"/>
                    <a:pt x="109" y="35"/>
                  </a:cubicBezTo>
                  <a:cubicBezTo>
                    <a:pt x="109" y="1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5"/>
            <p:cNvSpPr/>
            <p:nvPr/>
          </p:nvSpPr>
          <p:spPr>
            <a:xfrm>
              <a:off x="1679384" y="1408035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" y="1"/>
                    <a:pt x="1" y="36"/>
                    <a:pt x="1" y="57"/>
                  </a:cubicBezTo>
                  <a:cubicBezTo>
                    <a:pt x="1" y="75"/>
                    <a:pt x="36" y="92"/>
                    <a:pt x="53" y="92"/>
                  </a:cubicBezTo>
                  <a:cubicBezTo>
                    <a:pt x="92" y="92"/>
                    <a:pt x="110" y="75"/>
                    <a:pt x="110" y="36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5"/>
            <p:cNvSpPr/>
            <p:nvPr/>
          </p:nvSpPr>
          <p:spPr>
            <a:xfrm>
              <a:off x="1760885" y="1406923"/>
              <a:ext cx="16552" cy="15931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22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18" y="63"/>
                    <a:pt x="35" y="81"/>
                    <a:pt x="57" y="81"/>
                  </a:cubicBezTo>
                  <a:cubicBezTo>
                    <a:pt x="60" y="84"/>
                    <a:pt x="64" y="86"/>
                    <a:pt x="67" y="86"/>
                  </a:cubicBezTo>
                  <a:cubicBezTo>
                    <a:pt x="80" y="86"/>
                    <a:pt x="92" y="59"/>
                    <a:pt x="92" y="42"/>
                  </a:cubicBezTo>
                  <a:cubicBezTo>
                    <a:pt x="74" y="24"/>
                    <a:pt x="57" y="7"/>
                    <a:pt x="35" y="7"/>
                  </a:cubicBezTo>
                  <a:cubicBezTo>
                    <a:pt x="31" y="2"/>
                    <a:pt x="26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5"/>
            <p:cNvSpPr/>
            <p:nvPr/>
          </p:nvSpPr>
          <p:spPr>
            <a:xfrm>
              <a:off x="1819536" y="1414518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8" y="75"/>
                    <a:pt x="36" y="92"/>
                    <a:pt x="36" y="92"/>
                  </a:cubicBezTo>
                  <a:cubicBezTo>
                    <a:pt x="57" y="92"/>
                    <a:pt x="75" y="75"/>
                    <a:pt x="57" y="57"/>
                  </a:cubicBezTo>
                  <a:cubicBezTo>
                    <a:pt x="57" y="40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5"/>
            <p:cNvSpPr/>
            <p:nvPr/>
          </p:nvSpPr>
          <p:spPr>
            <a:xfrm>
              <a:off x="1861815" y="1430264"/>
              <a:ext cx="10435" cy="18339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" y="64"/>
                    <a:pt x="18" y="81"/>
                    <a:pt x="40" y="98"/>
                  </a:cubicBezTo>
                  <a:cubicBezTo>
                    <a:pt x="40" y="98"/>
                    <a:pt x="57" y="81"/>
                    <a:pt x="40" y="64"/>
                  </a:cubicBezTo>
                  <a:cubicBezTo>
                    <a:pt x="40" y="24"/>
                    <a:pt x="18" y="7"/>
                    <a:pt x="18" y="7"/>
                  </a:cubicBezTo>
                  <a:cubicBezTo>
                    <a:pt x="14" y="2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5"/>
            <p:cNvSpPr/>
            <p:nvPr/>
          </p:nvSpPr>
          <p:spPr>
            <a:xfrm>
              <a:off x="1255150" y="682626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92"/>
                  </a:cubicBezTo>
                  <a:cubicBezTo>
                    <a:pt x="74" y="92"/>
                    <a:pt x="109" y="75"/>
                    <a:pt x="109" y="57"/>
                  </a:cubicBezTo>
                  <a:cubicBezTo>
                    <a:pt x="109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5"/>
            <p:cNvSpPr/>
            <p:nvPr/>
          </p:nvSpPr>
          <p:spPr>
            <a:xfrm>
              <a:off x="1340429" y="685960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7"/>
                    <a:pt x="1" y="57"/>
                  </a:cubicBezTo>
                  <a:cubicBezTo>
                    <a:pt x="1" y="74"/>
                    <a:pt x="18" y="91"/>
                    <a:pt x="53" y="91"/>
                  </a:cubicBezTo>
                  <a:cubicBezTo>
                    <a:pt x="70" y="91"/>
                    <a:pt x="88" y="74"/>
                    <a:pt x="88" y="57"/>
                  </a:cubicBezTo>
                  <a:cubicBezTo>
                    <a:pt x="110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5"/>
            <p:cNvSpPr/>
            <p:nvPr/>
          </p:nvSpPr>
          <p:spPr>
            <a:xfrm>
              <a:off x="1424988" y="68910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22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>
              <a:off x="1509547" y="68910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57"/>
                    <a:pt x="109" y="40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>
              <a:off x="1604361" y="67503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91" y="0"/>
                  </a:moveTo>
                  <a:cubicBezTo>
                    <a:pt x="85" y="0"/>
                    <a:pt x="79" y="2"/>
                    <a:pt x="74" y="7"/>
                  </a:cubicBezTo>
                  <a:cubicBezTo>
                    <a:pt x="35" y="7"/>
                    <a:pt x="0" y="24"/>
                    <a:pt x="0" y="59"/>
                  </a:cubicBezTo>
                  <a:cubicBezTo>
                    <a:pt x="0" y="76"/>
                    <a:pt x="35" y="98"/>
                    <a:pt x="74" y="98"/>
                  </a:cubicBezTo>
                  <a:cubicBezTo>
                    <a:pt x="92" y="98"/>
                    <a:pt x="126" y="59"/>
                    <a:pt x="126" y="42"/>
                  </a:cubicBezTo>
                  <a:cubicBezTo>
                    <a:pt x="126" y="16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>
              <a:off x="1712308" y="65280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3" y="1"/>
                  </a:moveTo>
                  <a:cubicBezTo>
                    <a:pt x="35" y="1"/>
                    <a:pt x="1" y="35"/>
                    <a:pt x="1" y="53"/>
                  </a:cubicBezTo>
                  <a:cubicBezTo>
                    <a:pt x="1" y="78"/>
                    <a:pt x="10" y="96"/>
                    <a:pt x="28" y="96"/>
                  </a:cubicBezTo>
                  <a:cubicBezTo>
                    <a:pt x="35" y="96"/>
                    <a:pt x="43" y="94"/>
                    <a:pt x="53" y="88"/>
                  </a:cubicBezTo>
                  <a:cubicBezTo>
                    <a:pt x="88" y="88"/>
                    <a:pt x="127" y="53"/>
                    <a:pt x="127" y="35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5"/>
            <p:cNvSpPr/>
            <p:nvPr/>
          </p:nvSpPr>
          <p:spPr>
            <a:xfrm>
              <a:off x="1262167" y="759131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26" y="1"/>
                  </a:moveTo>
                  <a:cubicBezTo>
                    <a:pt x="12" y="1"/>
                    <a:pt x="1" y="26"/>
                    <a:pt x="1" y="40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70" y="97"/>
                    <a:pt x="88" y="79"/>
                    <a:pt x="88" y="40"/>
                  </a:cubicBezTo>
                  <a:cubicBezTo>
                    <a:pt x="88" y="23"/>
                    <a:pt x="70" y="5"/>
                    <a:pt x="35" y="5"/>
                  </a:cubicBezTo>
                  <a:cubicBezTo>
                    <a:pt x="32" y="2"/>
                    <a:pt x="29" y="1"/>
                    <a:pt x="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5"/>
            <p:cNvSpPr/>
            <p:nvPr/>
          </p:nvSpPr>
          <p:spPr>
            <a:xfrm>
              <a:off x="1343667" y="760057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70" y="109"/>
                    <a:pt x="92" y="74"/>
                    <a:pt x="92" y="53"/>
                  </a:cubicBezTo>
                  <a:cubicBezTo>
                    <a:pt x="92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>
              <a:off x="1424988" y="763206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92" y="75"/>
                    <a:pt x="92" y="36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>
              <a:off x="1509547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1604361" y="748387"/>
              <a:ext cx="19611" cy="18339"/>
            </a:xfrm>
            <a:custGeom>
              <a:avLst/>
              <a:gdLst/>
              <a:ahLst/>
              <a:cxnLst/>
              <a:rect l="l" t="t" r="r" b="b"/>
              <a:pathLst>
                <a:path w="109" h="99" extrusionOk="0">
                  <a:moveTo>
                    <a:pt x="81" y="0"/>
                  </a:moveTo>
                  <a:cubicBezTo>
                    <a:pt x="74" y="0"/>
                    <a:pt x="66" y="2"/>
                    <a:pt x="57" y="7"/>
                  </a:cubicBezTo>
                  <a:cubicBezTo>
                    <a:pt x="35" y="7"/>
                    <a:pt x="0" y="29"/>
                    <a:pt x="0" y="63"/>
                  </a:cubicBezTo>
                  <a:cubicBezTo>
                    <a:pt x="0" y="81"/>
                    <a:pt x="18" y="98"/>
                    <a:pt x="57" y="98"/>
                  </a:cubicBezTo>
                  <a:cubicBezTo>
                    <a:pt x="92" y="98"/>
                    <a:pt x="109" y="63"/>
                    <a:pt x="109" y="46"/>
                  </a:cubicBezTo>
                  <a:cubicBezTo>
                    <a:pt x="109" y="17"/>
                    <a:pt x="100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1708350" y="728196"/>
              <a:ext cx="22669" cy="21488"/>
            </a:xfrm>
            <a:custGeom>
              <a:avLst/>
              <a:gdLst/>
              <a:ahLst/>
              <a:cxnLst/>
              <a:rect l="l" t="t" r="r" b="b"/>
              <a:pathLst>
                <a:path w="126" h="116" extrusionOk="0">
                  <a:moveTo>
                    <a:pt x="85" y="0"/>
                  </a:moveTo>
                  <a:cubicBezTo>
                    <a:pt x="76" y="0"/>
                    <a:pt x="67" y="2"/>
                    <a:pt x="57" y="7"/>
                  </a:cubicBezTo>
                  <a:cubicBezTo>
                    <a:pt x="23" y="7"/>
                    <a:pt x="1" y="46"/>
                    <a:pt x="1" y="64"/>
                  </a:cubicBezTo>
                  <a:cubicBezTo>
                    <a:pt x="1" y="98"/>
                    <a:pt x="23" y="116"/>
                    <a:pt x="57" y="116"/>
                  </a:cubicBezTo>
                  <a:cubicBezTo>
                    <a:pt x="92" y="98"/>
                    <a:pt x="110" y="81"/>
                    <a:pt x="110" y="46"/>
                  </a:cubicBezTo>
                  <a:cubicBezTo>
                    <a:pt x="126" y="17"/>
                    <a:pt x="109" y="0"/>
                    <a:pt x="8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>
              <a:off x="1271522" y="840638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8" y="75"/>
                    <a:pt x="36" y="109"/>
                    <a:pt x="57" y="109"/>
                  </a:cubicBezTo>
                  <a:cubicBezTo>
                    <a:pt x="92" y="109"/>
                    <a:pt x="92" y="75"/>
                    <a:pt x="92" y="53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1346726" y="837489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8" y="70"/>
                    <a:pt x="35" y="109"/>
                    <a:pt x="53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1424988" y="8374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36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1509547" y="83415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88"/>
                    <a:pt x="18" y="110"/>
                    <a:pt x="57" y="110"/>
                  </a:cubicBezTo>
                  <a:cubicBezTo>
                    <a:pt x="75" y="88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1601122" y="82378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1698995" y="8100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09" y="74"/>
                    <a:pt x="109" y="39"/>
                  </a:cubicBezTo>
                  <a:cubicBezTo>
                    <a:pt x="127" y="22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1284836" y="92121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36" y="1"/>
                  </a:moveTo>
                  <a:cubicBezTo>
                    <a:pt x="18" y="18"/>
                    <a:pt x="1" y="35"/>
                    <a:pt x="18" y="75"/>
                  </a:cubicBezTo>
                  <a:cubicBezTo>
                    <a:pt x="18" y="92"/>
                    <a:pt x="36" y="127"/>
                    <a:pt x="53" y="127"/>
                  </a:cubicBezTo>
                  <a:cubicBezTo>
                    <a:pt x="70" y="109"/>
                    <a:pt x="92" y="92"/>
                    <a:pt x="92" y="53"/>
                  </a:cubicBezTo>
                  <a:cubicBezTo>
                    <a:pt x="92" y="35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1353023" y="9147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18" y="1"/>
                    <a:pt x="0" y="36"/>
                    <a:pt x="18" y="53"/>
                  </a:cubicBezTo>
                  <a:cubicBezTo>
                    <a:pt x="18" y="88"/>
                    <a:pt x="40" y="110"/>
                    <a:pt x="57" y="110"/>
                  </a:cubicBezTo>
                  <a:cubicBezTo>
                    <a:pt x="74" y="110"/>
                    <a:pt x="92" y="70"/>
                    <a:pt x="92" y="53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1428226" y="9108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22"/>
                    <a:pt x="0" y="39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9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1506488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35" y="1"/>
                    <a:pt x="18" y="40"/>
                    <a:pt x="0" y="57"/>
                  </a:cubicBezTo>
                  <a:cubicBezTo>
                    <a:pt x="0" y="75"/>
                    <a:pt x="35" y="109"/>
                    <a:pt x="57" y="109"/>
                  </a:cubicBezTo>
                  <a:cubicBezTo>
                    <a:pt x="92" y="109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1594825" y="90343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2" y="1"/>
                  </a:moveTo>
                  <a:cubicBezTo>
                    <a:pt x="66" y="1"/>
                    <a:pt x="60" y="2"/>
                    <a:pt x="53" y="5"/>
                  </a:cubicBezTo>
                  <a:cubicBezTo>
                    <a:pt x="36" y="5"/>
                    <a:pt x="1" y="23"/>
                    <a:pt x="1" y="62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88" y="97"/>
                    <a:pt x="110" y="79"/>
                    <a:pt x="110" y="40"/>
                  </a:cubicBezTo>
                  <a:cubicBezTo>
                    <a:pt x="110" y="26"/>
                    <a:pt x="96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1685681" y="894728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40" y="0"/>
                    <a:pt x="18" y="17"/>
                    <a:pt x="18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92" y="109"/>
                    <a:pt x="109" y="70"/>
                    <a:pt x="127" y="35"/>
                  </a:cubicBezTo>
                  <a:cubicBezTo>
                    <a:pt x="127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1297430" y="1005133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40" y="0"/>
                  </a:moveTo>
                  <a:cubicBezTo>
                    <a:pt x="22" y="0"/>
                    <a:pt x="0" y="35"/>
                    <a:pt x="22" y="57"/>
                  </a:cubicBezTo>
                  <a:cubicBezTo>
                    <a:pt x="22" y="92"/>
                    <a:pt x="40" y="109"/>
                    <a:pt x="57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1360039" y="99142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35" y="0"/>
                  </a:moveTo>
                  <a:cubicBezTo>
                    <a:pt x="18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0" y="109"/>
                    <a:pt x="88" y="74"/>
                    <a:pt x="88" y="57"/>
                  </a:cubicBezTo>
                  <a:cubicBezTo>
                    <a:pt x="70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1428226" y="98494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1506488" y="981792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2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1591047" y="981792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57" y="0"/>
                  </a:moveTo>
                  <a:cubicBezTo>
                    <a:pt x="22" y="0"/>
                    <a:pt x="0" y="17"/>
                    <a:pt x="0" y="35"/>
                  </a:cubicBezTo>
                  <a:cubicBezTo>
                    <a:pt x="0" y="74"/>
                    <a:pt x="22" y="91"/>
                    <a:pt x="57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1676326" y="9753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0" y="0"/>
                  </a:moveTo>
                  <a:cubicBezTo>
                    <a:pt x="35" y="0"/>
                    <a:pt x="18" y="35"/>
                    <a:pt x="18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18"/>
                    <a:pt x="92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1307685" y="1084417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31" y="0"/>
                  </a:moveTo>
                  <a:cubicBezTo>
                    <a:pt x="27" y="0"/>
                    <a:pt x="22" y="3"/>
                    <a:pt x="17" y="7"/>
                  </a:cubicBezTo>
                  <a:cubicBezTo>
                    <a:pt x="0" y="7"/>
                    <a:pt x="0" y="25"/>
                    <a:pt x="0" y="64"/>
                  </a:cubicBezTo>
                  <a:cubicBezTo>
                    <a:pt x="0" y="81"/>
                    <a:pt x="17" y="99"/>
                    <a:pt x="35" y="99"/>
                  </a:cubicBezTo>
                  <a:cubicBezTo>
                    <a:pt x="52" y="99"/>
                    <a:pt x="52" y="64"/>
                    <a:pt x="52" y="42"/>
                  </a:cubicBezTo>
                  <a:cubicBezTo>
                    <a:pt x="52" y="17"/>
                    <a:pt x="43" y="0"/>
                    <a:pt x="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1363098" y="1067559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49" y="0"/>
                  </a:moveTo>
                  <a:cubicBezTo>
                    <a:pt x="45" y="0"/>
                    <a:pt x="40" y="2"/>
                    <a:pt x="36" y="7"/>
                  </a:cubicBezTo>
                  <a:cubicBezTo>
                    <a:pt x="18" y="7"/>
                    <a:pt x="1" y="24"/>
                    <a:pt x="1" y="64"/>
                  </a:cubicBezTo>
                  <a:cubicBezTo>
                    <a:pt x="1" y="81"/>
                    <a:pt x="18" y="98"/>
                    <a:pt x="36" y="98"/>
                  </a:cubicBezTo>
                  <a:cubicBezTo>
                    <a:pt x="53" y="98"/>
                    <a:pt x="71" y="64"/>
                    <a:pt x="71" y="46"/>
                  </a:cubicBezTo>
                  <a:cubicBezTo>
                    <a:pt x="71" y="17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1428226" y="1055889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18"/>
                    <a:pt x="0" y="35"/>
                    <a:pt x="0" y="53"/>
                  </a:cubicBezTo>
                  <a:cubicBezTo>
                    <a:pt x="0" y="87"/>
                    <a:pt x="18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1506488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74" y="87"/>
                    <a:pt x="109" y="70"/>
                    <a:pt x="109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158780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10" y="70"/>
                    <a:pt x="110" y="53"/>
                  </a:cubicBezTo>
                  <a:cubicBezTo>
                    <a:pt x="110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1673267" y="1055889"/>
              <a:ext cx="15833" cy="16302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52" y="0"/>
                  </a:moveTo>
                  <a:cubicBezTo>
                    <a:pt x="17" y="0"/>
                    <a:pt x="0" y="18"/>
                    <a:pt x="0" y="35"/>
                  </a:cubicBezTo>
                  <a:cubicBezTo>
                    <a:pt x="0" y="70"/>
                    <a:pt x="17" y="87"/>
                    <a:pt x="52" y="87"/>
                  </a:cubicBezTo>
                  <a:cubicBezTo>
                    <a:pt x="70" y="87"/>
                    <a:pt x="87" y="70"/>
                    <a:pt x="87" y="35"/>
                  </a:cubicBezTo>
                  <a:cubicBezTo>
                    <a:pt x="87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1307685" y="279724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35" y="0"/>
                  </a:moveTo>
                  <a:cubicBezTo>
                    <a:pt x="17" y="17"/>
                    <a:pt x="0" y="35"/>
                    <a:pt x="0" y="74"/>
                  </a:cubicBezTo>
                  <a:cubicBezTo>
                    <a:pt x="0" y="91"/>
                    <a:pt x="17" y="109"/>
                    <a:pt x="35" y="109"/>
                  </a:cubicBezTo>
                  <a:cubicBezTo>
                    <a:pt x="52" y="91"/>
                    <a:pt x="52" y="74"/>
                    <a:pt x="52" y="35"/>
                  </a:cubicBezTo>
                  <a:cubicBezTo>
                    <a:pt x="52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1363098" y="262682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36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83"/>
                    <a:pt x="10" y="99"/>
                    <a:pt x="22" y="99"/>
                  </a:cubicBezTo>
                  <a:cubicBezTo>
                    <a:pt x="26" y="99"/>
                    <a:pt x="31" y="97"/>
                    <a:pt x="36" y="92"/>
                  </a:cubicBezTo>
                  <a:cubicBezTo>
                    <a:pt x="53" y="92"/>
                    <a:pt x="71" y="75"/>
                    <a:pt x="71" y="40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1428226" y="25304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92"/>
                    <a:pt x="57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1506488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5" y="0"/>
                    <a:pt x="0" y="35"/>
                    <a:pt x="0" y="52"/>
                  </a:cubicBezTo>
                  <a:cubicBezTo>
                    <a:pt x="0" y="87"/>
                    <a:pt x="35" y="109"/>
                    <a:pt x="57" y="109"/>
                  </a:cubicBezTo>
                  <a:cubicBezTo>
                    <a:pt x="74" y="109"/>
                    <a:pt x="109" y="87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1591047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9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39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1673267" y="249900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2" y="0"/>
                  </a:moveTo>
                  <a:cubicBezTo>
                    <a:pt x="17" y="0"/>
                    <a:pt x="0" y="35"/>
                    <a:pt x="0" y="52"/>
                  </a:cubicBezTo>
                  <a:cubicBezTo>
                    <a:pt x="0" y="87"/>
                    <a:pt x="17" y="109"/>
                    <a:pt x="52" y="109"/>
                  </a:cubicBezTo>
                  <a:cubicBezTo>
                    <a:pt x="70" y="109"/>
                    <a:pt x="87" y="87"/>
                    <a:pt x="87" y="52"/>
                  </a:cubicBezTo>
                  <a:cubicBezTo>
                    <a:pt x="87" y="35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1301388" y="350487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88"/>
                    <a:pt x="18" y="88"/>
                    <a:pt x="35" y="88"/>
                  </a:cubicBezTo>
                  <a:cubicBezTo>
                    <a:pt x="52" y="88"/>
                    <a:pt x="70" y="71"/>
                    <a:pt x="70" y="36"/>
                  </a:cubicBezTo>
                  <a:cubicBezTo>
                    <a:pt x="70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1363098" y="336779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53" y="92"/>
                    <a:pt x="71" y="53"/>
                    <a:pt x="71" y="36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1428226" y="32640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40"/>
                  </a:cubicBezTo>
                  <a:cubicBezTo>
                    <a:pt x="92" y="22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1506488" y="323256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7"/>
                  </a:cubicBezTo>
                  <a:cubicBezTo>
                    <a:pt x="92" y="39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1591047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7"/>
                    <a:pt x="0" y="57"/>
                  </a:cubicBezTo>
                  <a:cubicBezTo>
                    <a:pt x="0" y="74"/>
                    <a:pt x="22" y="91"/>
                    <a:pt x="39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1676326" y="322330"/>
              <a:ext cx="16552" cy="14634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4" y="0"/>
                  </a:moveTo>
                  <a:cubicBezTo>
                    <a:pt x="48" y="0"/>
                    <a:pt x="42" y="2"/>
                    <a:pt x="35" y="5"/>
                  </a:cubicBezTo>
                  <a:cubicBezTo>
                    <a:pt x="18" y="5"/>
                    <a:pt x="0" y="22"/>
                    <a:pt x="0" y="44"/>
                  </a:cubicBezTo>
                  <a:cubicBezTo>
                    <a:pt x="0" y="62"/>
                    <a:pt x="18" y="79"/>
                    <a:pt x="53" y="79"/>
                  </a:cubicBezTo>
                  <a:cubicBezTo>
                    <a:pt x="70" y="79"/>
                    <a:pt x="92" y="62"/>
                    <a:pt x="92" y="44"/>
                  </a:cubicBezTo>
                  <a:cubicBezTo>
                    <a:pt x="92" y="27"/>
                    <a:pt x="78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1291133" y="417544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57" y="0"/>
                  </a:moveTo>
                  <a:cubicBezTo>
                    <a:pt x="35" y="0"/>
                    <a:pt x="18" y="18"/>
                    <a:pt x="1" y="35"/>
                  </a:cubicBezTo>
                  <a:cubicBezTo>
                    <a:pt x="1" y="64"/>
                    <a:pt x="10" y="81"/>
                    <a:pt x="22" y="81"/>
                  </a:cubicBezTo>
                  <a:cubicBezTo>
                    <a:pt x="26" y="81"/>
                    <a:pt x="31" y="79"/>
                    <a:pt x="35" y="74"/>
                  </a:cubicBezTo>
                  <a:cubicBezTo>
                    <a:pt x="57" y="74"/>
                    <a:pt x="75" y="52"/>
                    <a:pt x="75" y="35"/>
                  </a:cubicBezTo>
                  <a:cubicBezTo>
                    <a:pt x="92" y="0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1356081" y="405689"/>
              <a:ext cx="16732" cy="16487"/>
            </a:xfrm>
            <a:custGeom>
              <a:avLst/>
              <a:gdLst/>
              <a:ahLst/>
              <a:cxnLst/>
              <a:rect l="l" t="t" r="r" b="b"/>
              <a:pathLst>
                <a:path w="93" h="89" extrusionOk="0">
                  <a:moveTo>
                    <a:pt x="71" y="1"/>
                  </a:moveTo>
                  <a:cubicBezTo>
                    <a:pt x="67" y="1"/>
                    <a:pt x="62" y="3"/>
                    <a:pt x="57" y="8"/>
                  </a:cubicBezTo>
                  <a:cubicBezTo>
                    <a:pt x="40" y="8"/>
                    <a:pt x="1" y="29"/>
                    <a:pt x="1" y="47"/>
                  </a:cubicBezTo>
                  <a:cubicBezTo>
                    <a:pt x="1" y="72"/>
                    <a:pt x="12" y="88"/>
                    <a:pt x="26" y="88"/>
                  </a:cubicBezTo>
                  <a:cubicBezTo>
                    <a:pt x="30" y="88"/>
                    <a:pt x="35" y="86"/>
                    <a:pt x="40" y="82"/>
                  </a:cubicBezTo>
                  <a:cubicBezTo>
                    <a:pt x="57" y="82"/>
                    <a:pt x="92" y="64"/>
                    <a:pt x="92" y="47"/>
                  </a:cubicBezTo>
                  <a:cubicBezTo>
                    <a:pt x="92" y="18"/>
                    <a:pt x="83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1428226" y="39735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1506488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4"/>
                    <a:pt x="35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1594825" y="39401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92"/>
                    <a:pt x="53" y="92"/>
                  </a:cubicBezTo>
                  <a:cubicBezTo>
                    <a:pt x="71" y="92"/>
                    <a:pt x="110" y="71"/>
                    <a:pt x="88" y="36"/>
                  </a:cubicBezTo>
                  <a:cubicBezTo>
                    <a:pt x="88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1682623" y="386794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18" y="75"/>
                    <a:pt x="35" y="92"/>
                    <a:pt x="74" y="92"/>
                  </a:cubicBezTo>
                  <a:cubicBezTo>
                    <a:pt x="92" y="75"/>
                    <a:pt x="109" y="57"/>
                    <a:pt x="109" y="40"/>
                  </a:cubicBezTo>
                  <a:cubicBezTo>
                    <a:pt x="109" y="23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1277819" y="479971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71" y="0"/>
                  </a:moveTo>
                  <a:cubicBezTo>
                    <a:pt x="67" y="0"/>
                    <a:pt x="62" y="2"/>
                    <a:pt x="57" y="7"/>
                  </a:cubicBezTo>
                  <a:cubicBezTo>
                    <a:pt x="40" y="7"/>
                    <a:pt x="1" y="24"/>
                    <a:pt x="1" y="42"/>
                  </a:cubicBezTo>
                  <a:cubicBezTo>
                    <a:pt x="1" y="63"/>
                    <a:pt x="22" y="81"/>
                    <a:pt x="40" y="81"/>
                  </a:cubicBezTo>
                  <a:cubicBezTo>
                    <a:pt x="57" y="81"/>
                    <a:pt x="75" y="63"/>
                    <a:pt x="92" y="42"/>
                  </a:cubicBezTo>
                  <a:cubicBezTo>
                    <a:pt x="92" y="16"/>
                    <a:pt x="83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1349964" y="47478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35" y="0"/>
                    <a:pt x="0" y="17"/>
                    <a:pt x="0" y="35"/>
                  </a:cubicBezTo>
                  <a:cubicBezTo>
                    <a:pt x="0" y="70"/>
                    <a:pt x="17" y="91"/>
                    <a:pt x="35" y="91"/>
                  </a:cubicBezTo>
                  <a:cubicBezTo>
                    <a:pt x="74" y="91"/>
                    <a:pt x="91" y="52"/>
                    <a:pt x="91" y="35"/>
                  </a:cubicBezTo>
                  <a:cubicBezTo>
                    <a:pt x="91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1424988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8" y="35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75" y="88"/>
                    <a:pt x="110" y="70"/>
                    <a:pt x="110" y="35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1509547" y="46737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40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75"/>
                    <a:pt x="18" y="110"/>
                    <a:pt x="40" y="110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1598064" y="46107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74"/>
                    <a:pt x="35" y="91"/>
                    <a:pt x="53" y="91"/>
                  </a:cubicBezTo>
                  <a:cubicBezTo>
                    <a:pt x="92" y="91"/>
                    <a:pt x="109" y="74"/>
                    <a:pt x="109" y="35"/>
                  </a:cubicBezTo>
                  <a:cubicBezTo>
                    <a:pt x="109" y="17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1692698" y="451258"/>
              <a:ext cx="23029" cy="14449"/>
            </a:xfrm>
            <a:custGeom>
              <a:avLst/>
              <a:gdLst/>
              <a:ahLst/>
              <a:cxnLst/>
              <a:rect l="l" t="t" r="r" b="b"/>
              <a:pathLst>
                <a:path w="128" h="78" extrusionOk="0">
                  <a:moveTo>
                    <a:pt x="53" y="1"/>
                  </a:moveTo>
                  <a:cubicBezTo>
                    <a:pt x="36" y="1"/>
                    <a:pt x="1" y="18"/>
                    <a:pt x="18" y="36"/>
                  </a:cubicBezTo>
                  <a:cubicBezTo>
                    <a:pt x="18" y="61"/>
                    <a:pt x="28" y="77"/>
                    <a:pt x="46" y="77"/>
                  </a:cubicBezTo>
                  <a:cubicBezTo>
                    <a:pt x="53" y="77"/>
                    <a:pt x="61" y="75"/>
                    <a:pt x="70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1265405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7" y="92"/>
                    <a:pt x="35" y="92"/>
                  </a:cubicBezTo>
                  <a:cubicBezTo>
                    <a:pt x="70" y="92"/>
                    <a:pt x="91" y="74"/>
                    <a:pt x="91" y="57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1343667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2" y="74"/>
                    <a:pt x="92" y="57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1424988" y="541657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1509547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74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1604361" y="530357"/>
              <a:ext cx="19611" cy="17784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74" y="0"/>
                  </a:moveTo>
                  <a:cubicBezTo>
                    <a:pt x="68" y="0"/>
                    <a:pt x="62" y="3"/>
                    <a:pt x="57" y="9"/>
                  </a:cubicBezTo>
                  <a:cubicBezTo>
                    <a:pt x="18" y="9"/>
                    <a:pt x="0" y="26"/>
                    <a:pt x="0" y="61"/>
                  </a:cubicBezTo>
                  <a:cubicBezTo>
                    <a:pt x="0" y="79"/>
                    <a:pt x="18" y="96"/>
                    <a:pt x="57" y="96"/>
                  </a:cubicBezTo>
                  <a:cubicBezTo>
                    <a:pt x="92" y="79"/>
                    <a:pt x="109" y="61"/>
                    <a:pt x="109" y="44"/>
                  </a:cubicBezTo>
                  <a:cubicBezTo>
                    <a:pt x="109" y="19"/>
                    <a:pt x="91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1705292" y="513685"/>
              <a:ext cx="22849" cy="15931"/>
            </a:xfrm>
            <a:custGeom>
              <a:avLst/>
              <a:gdLst/>
              <a:ahLst/>
              <a:cxnLst/>
              <a:rect l="l" t="t" r="r" b="b"/>
              <a:pathLst>
                <a:path w="127" h="8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18" y="8"/>
                    <a:pt x="0" y="25"/>
                    <a:pt x="0" y="42"/>
                  </a:cubicBezTo>
                  <a:cubicBezTo>
                    <a:pt x="0" y="68"/>
                    <a:pt x="21" y="86"/>
                    <a:pt x="39" y="86"/>
                  </a:cubicBezTo>
                  <a:cubicBezTo>
                    <a:pt x="46" y="86"/>
                    <a:pt x="52" y="83"/>
                    <a:pt x="57" y="77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5"/>
            <p:cNvSpPr/>
            <p:nvPr/>
          </p:nvSpPr>
          <p:spPr>
            <a:xfrm>
              <a:off x="1255150" y="60852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8" y="22"/>
                    <a:pt x="0" y="40"/>
                  </a:cubicBezTo>
                  <a:cubicBezTo>
                    <a:pt x="0" y="74"/>
                    <a:pt x="40" y="92"/>
                    <a:pt x="57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1340429" y="612604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0" y="87"/>
                    <a:pt x="88" y="70"/>
                    <a:pt x="88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1424988" y="61575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1509547" y="612604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109" y="70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1604361" y="598896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5" y="18"/>
                    <a:pt x="0" y="35"/>
                    <a:pt x="0" y="74"/>
                  </a:cubicBezTo>
                  <a:cubicBezTo>
                    <a:pt x="0" y="92"/>
                    <a:pt x="35" y="109"/>
                    <a:pt x="74" y="109"/>
                  </a:cubicBezTo>
                  <a:cubicBezTo>
                    <a:pt x="92" y="92"/>
                    <a:pt x="126" y="74"/>
                    <a:pt x="126" y="52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1712308" y="5787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18"/>
                    <a:pt x="1" y="35"/>
                    <a:pt x="1" y="53"/>
                  </a:cubicBezTo>
                  <a:cubicBezTo>
                    <a:pt x="1" y="81"/>
                    <a:pt x="10" y="98"/>
                    <a:pt x="29" y="98"/>
                  </a:cubicBezTo>
                  <a:cubicBezTo>
                    <a:pt x="36" y="98"/>
                    <a:pt x="44" y="96"/>
                    <a:pt x="53" y="92"/>
                  </a:cubicBezTo>
                  <a:cubicBezTo>
                    <a:pt x="88" y="92"/>
                    <a:pt x="127" y="53"/>
                    <a:pt x="127" y="35"/>
                  </a:cubicBezTo>
                  <a:cubicBezTo>
                    <a:pt x="127" y="18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922492" y="166552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46" y="1"/>
                  </a:moveTo>
                  <a:cubicBezTo>
                    <a:pt x="21" y="1"/>
                    <a:pt x="0" y="17"/>
                    <a:pt x="0" y="42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82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1017126" y="16733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1105643" y="166366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1"/>
                    <a:pt x="10" y="98"/>
                    <a:pt x="29" y="98"/>
                  </a:cubicBezTo>
                  <a:cubicBezTo>
                    <a:pt x="36" y="98"/>
                    <a:pt x="43" y="96"/>
                    <a:pt x="53" y="92"/>
                  </a:cubicBezTo>
                  <a:cubicBezTo>
                    <a:pt x="70" y="92"/>
                    <a:pt x="109" y="70"/>
                    <a:pt x="109" y="35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1199557" y="1638662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2" y="0"/>
                  </a:moveTo>
                  <a:cubicBezTo>
                    <a:pt x="75" y="0"/>
                    <a:pt x="67" y="3"/>
                    <a:pt x="57" y="9"/>
                  </a:cubicBezTo>
                  <a:cubicBezTo>
                    <a:pt x="22" y="26"/>
                    <a:pt x="1" y="44"/>
                    <a:pt x="1" y="79"/>
                  </a:cubicBezTo>
                  <a:cubicBezTo>
                    <a:pt x="1" y="91"/>
                    <a:pt x="11" y="105"/>
                    <a:pt x="30" y="105"/>
                  </a:cubicBezTo>
                  <a:cubicBezTo>
                    <a:pt x="37" y="105"/>
                    <a:pt x="47" y="103"/>
                    <a:pt x="57" y="96"/>
                  </a:cubicBezTo>
                  <a:cubicBezTo>
                    <a:pt x="92" y="96"/>
                    <a:pt x="109" y="61"/>
                    <a:pt x="109" y="44"/>
                  </a:cubicBezTo>
                  <a:cubicBezTo>
                    <a:pt x="109" y="19"/>
                    <a:pt x="100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1301388" y="1605133"/>
              <a:ext cx="21950" cy="21674"/>
            </a:xfrm>
            <a:custGeom>
              <a:avLst/>
              <a:gdLst/>
              <a:ahLst/>
              <a:cxnLst/>
              <a:rect l="l" t="t" r="r" b="b"/>
              <a:pathLst>
                <a:path w="122" h="117" extrusionOk="0">
                  <a:moveTo>
                    <a:pt x="80" y="0"/>
                  </a:moveTo>
                  <a:cubicBezTo>
                    <a:pt x="71" y="0"/>
                    <a:pt x="62" y="3"/>
                    <a:pt x="52" y="7"/>
                  </a:cubicBezTo>
                  <a:cubicBezTo>
                    <a:pt x="18" y="7"/>
                    <a:pt x="0" y="42"/>
                    <a:pt x="0" y="81"/>
                  </a:cubicBezTo>
                  <a:cubicBezTo>
                    <a:pt x="0" y="99"/>
                    <a:pt x="18" y="116"/>
                    <a:pt x="52" y="116"/>
                  </a:cubicBezTo>
                  <a:cubicBezTo>
                    <a:pt x="87" y="99"/>
                    <a:pt x="109" y="59"/>
                    <a:pt x="109" y="42"/>
                  </a:cubicBezTo>
                  <a:cubicBezTo>
                    <a:pt x="122" y="17"/>
                    <a:pt x="104" y="0"/>
                    <a:pt x="8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1405377" y="156604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3" y="1"/>
                  </a:moveTo>
                  <a:cubicBezTo>
                    <a:pt x="18" y="18"/>
                    <a:pt x="1" y="53"/>
                    <a:pt x="1" y="92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10" y="75"/>
                    <a:pt x="110" y="36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922492" y="1737025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9" y="0"/>
                    <a:pt x="0" y="22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1017126" y="17442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109"/>
                    <a:pt x="57" y="109"/>
                  </a:cubicBezTo>
                  <a:cubicBezTo>
                    <a:pt x="92" y="109"/>
                    <a:pt x="109" y="70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1105643" y="173702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109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1196499" y="17168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40"/>
                    <a:pt x="0" y="74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92"/>
                    <a:pt x="109" y="74"/>
                    <a:pt x="126" y="40"/>
                  </a:cubicBezTo>
                  <a:cubicBezTo>
                    <a:pt x="126" y="22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1294371" y="168701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0"/>
                  </a:moveTo>
                  <a:cubicBezTo>
                    <a:pt x="39" y="18"/>
                    <a:pt x="17" y="53"/>
                    <a:pt x="17" y="92"/>
                  </a:cubicBezTo>
                  <a:cubicBezTo>
                    <a:pt x="0" y="109"/>
                    <a:pt x="39" y="127"/>
                    <a:pt x="74" y="127"/>
                  </a:cubicBezTo>
                  <a:cubicBezTo>
                    <a:pt x="91" y="109"/>
                    <a:pt x="126" y="74"/>
                    <a:pt x="126" y="53"/>
                  </a:cubicBezTo>
                  <a:cubicBezTo>
                    <a:pt x="126" y="18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5"/>
            <p:cNvSpPr/>
            <p:nvPr/>
          </p:nvSpPr>
          <p:spPr>
            <a:xfrm>
              <a:off x="1395302" y="1655148"/>
              <a:ext cx="23569" cy="25564"/>
            </a:xfrm>
            <a:custGeom>
              <a:avLst/>
              <a:gdLst/>
              <a:ahLst/>
              <a:cxnLst/>
              <a:rect l="l" t="t" r="r" b="b"/>
              <a:pathLst>
                <a:path w="131" h="138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22" y="81"/>
                  </a:cubicBezTo>
                  <a:cubicBezTo>
                    <a:pt x="0" y="116"/>
                    <a:pt x="40" y="138"/>
                    <a:pt x="57" y="138"/>
                  </a:cubicBezTo>
                  <a:cubicBezTo>
                    <a:pt x="92" y="116"/>
                    <a:pt x="131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5"/>
            <p:cNvSpPr/>
            <p:nvPr/>
          </p:nvSpPr>
          <p:spPr>
            <a:xfrm>
              <a:off x="922492" y="1811122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18"/>
                    <a:pt x="0" y="35"/>
                  </a:cubicBezTo>
                  <a:cubicBezTo>
                    <a:pt x="0" y="74"/>
                    <a:pt x="39" y="92"/>
                    <a:pt x="74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5"/>
            <p:cNvSpPr/>
            <p:nvPr/>
          </p:nvSpPr>
          <p:spPr>
            <a:xfrm>
              <a:off x="1017126" y="18176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1101685" y="181353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5" y="0"/>
                  </a:moveTo>
                  <a:cubicBezTo>
                    <a:pt x="70" y="0"/>
                    <a:pt x="64" y="2"/>
                    <a:pt x="57" y="5"/>
                  </a:cubicBezTo>
                  <a:cubicBezTo>
                    <a:pt x="40" y="5"/>
                    <a:pt x="1" y="22"/>
                    <a:pt x="1" y="61"/>
                  </a:cubicBezTo>
                  <a:cubicBezTo>
                    <a:pt x="1" y="79"/>
                    <a:pt x="40" y="96"/>
                    <a:pt x="57" y="96"/>
                  </a:cubicBezTo>
                  <a:cubicBezTo>
                    <a:pt x="92" y="96"/>
                    <a:pt x="109" y="79"/>
                    <a:pt x="109" y="44"/>
                  </a:cubicBezTo>
                  <a:cubicBezTo>
                    <a:pt x="109" y="26"/>
                    <a:pt x="98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1193260" y="17974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5" y="1"/>
                  </a:moveTo>
                  <a:cubicBezTo>
                    <a:pt x="36" y="22"/>
                    <a:pt x="1" y="40"/>
                    <a:pt x="1" y="74"/>
                  </a:cubicBezTo>
                  <a:cubicBezTo>
                    <a:pt x="1" y="92"/>
                    <a:pt x="36" y="109"/>
                    <a:pt x="57" y="109"/>
                  </a:cubicBezTo>
                  <a:cubicBezTo>
                    <a:pt x="92" y="109"/>
                    <a:pt x="110" y="74"/>
                    <a:pt x="110" y="57"/>
                  </a:cubicBezTo>
                  <a:cubicBezTo>
                    <a:pt x="110" y="22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1291133" y="1776482"/>
              <a:ext cx="19791" cy="22785"/>
            </a:xfrm>
            <a:custGeom>
              <a:avLst/>
              <a:gdLst/>
              <a:ahLst/>
              <a:cxnLst/>
              <a:rect l="l" t="t" r="r" b="b"/>
              <a:pathLst>
                <a:path w="110" h="123" extrusionOk="0">
                  <a:moveTo>
                    <a:pt x="74" y="0"/>
                  </a:moveTo>
                  <a:cubicBezTo>
                    <a:pt x="69" y="0"/>
                    <a:pt x="63" y="2"/>
                    <a:pt x="57" y="5"/>
                  </a:cubicBezTo>
                  <a:cubicBezTo>
                    <a:pt x="18" y="5"/>
                    <a:pt x="1" y="44"/>
                    <a:pt x="1" y="79"/>
                  </a:cubicBezTo>
                  <a:cubicBezTo>
                    <a:pt x="1" y="104"/>
                    <a:pt x="10" y="122"/>
                    <a:pt x="30" y="122"/>
                  </a:cubicBezTo>
                  <a:cubicBezTo>
                    <a:pt x="37" y="122"/>
                    <a:pt x="46" y="120"/>
                    <a:pt x="57" y="114"/>
                  </a:cubicBezTo>
                  <a:cubicBezTo>
                    <a:pt x="75" y="114"/>
                    <a:pt x="109" y="79"/>
                    <a:pt x="109" y="44"/>
                  </a:cubicBezTo>
                  <a:cubicBezTo>
                    <a:pt x="109" y="30"/>
                    <a:pt x="98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5"/>
            <p:cNvSpPr/>
            <p:nvPr/>
          </p:nvSpPr>
          <p:spPr>
            <a:xfrm>
              <a:off x="1385947" y="1752956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91" y="1"/>
                  </a:moveTo>
                  <a:cubicBezTo>
                    <a:pt x="86" y="1"/>
                    <a:pt x="80" y="2"/>
                    <a:pt x="74" y="6"/>
                  </a:cubicBezTo>
                  <a:cubicBezTo>
                    <a:pt x="35" y="6"/>
                    <a:pt x="18" y="45"/>
                    <a:pt x="18" y="80"/>
                  </a:cubicBezTo>
                  <a:cubicBezTo>
                    <a:pt x="0" y="114"/>
                    <a:pt x="35" y="132"/>
                    <a:pt x="52" y="132"/>
                  </a:cubicBezTo>
                  <a:cubicBezTo>
                    <a:pt x="92" y="132"/>
                    <a:pt x="126" y="97"/>
                    <a:pt x="126" y="62"/>
                  </a:cubicBezTo>
                  <a:cubicBezTo>
                    <a:pt x="126" y="30"/>
                    <a:pt x="115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5"/>
            <p:cNvSpPr/>
            <p:nvPr/>
          </p:nvSpPr>
          <p:spPr>
            <a:xfrm>
              <a:off x="922492" y="1883922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46" y="1"/>
                  </a:moveTo>
                  <a:cubicBezTo>
                    <a:pt x="21" y="1"/>
                    <a:pt x="0" y="17"/>
                    <a:pt x="0" y="43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77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1017126" y="18917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1101685" y="1888553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35"/>
                    <a:pt x="1" y="52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1190202" y="1880773"/>
              <a:ext cx="19791" cy="21674"/>
            </a:xfrm>
            <a:custGeom>
              <a:avLst/>
              <a:gdLst/>
              <a:ahLst/>
              <a:cxnLst/>
              <a:rect l="l" t="t" r="r" b="b"/>
              <a:pathLst>
                <a:path w="110" h="117" extrusionOk="0">
                  <a:moveTo>
                    <a:pt x="74" y="1"/>
                  </a:moveTo>
                  <a:cubicBezTo>
                    <a:pt x="68" y="1"/>
                    <a:pt x="61" y="3"/>
                    <a:pt x="53" y="7"/>
                  </a:cubicBezTo>
                  <a:cubicBezTo>
                    <a:pt x="35" y="7"/>
                    <a:pt x="0" y="25"/>
                    <a:pt x="0" y="60"/>
                  </a:cubicBezTo>
                  <a:cubicBezTo>
                    <a:pt x="0" y="94"/>
                    <a:pt x="18" y="116"/>
                    <a:pt x="53" y="116"/>
                  </a:cubicBezTo>
                  <a:cubicBezTo>
                    <a:pt x="92" y="94"/>
                    <a:pt x="109" y="77"/>
                    <a:pt x="109" y="42"/>
                  </a:cubicBezTo>
                  <a:cubicBezTo>
                    <a:pt x="109" y="28"/>
                    <a:pt x="98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5"/>
            <p:cNvSpPr/>
            <p:nvPr/>
          </p:nvSpPr>
          <p:spPr>
            <a:xfrm>
              <a:off x="1281777" y="1867436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90" y="1"/>
                  </a:moveTo>
                  <a:cubicBezTo>
                    <a:pt x="84" y="1"/>
                    <a:pt x="78" y="2"/>
                    <a:pt x="70" y="5"/>
                  </a:cubicBezTo>
                  <a:cubicBezTo>
                    <a:pt x="35" y="5"/>
                    <a:pt x="18" y="40"/>
                    <a:pt x="18" y="58"/>
                  </a:cubicBezTo>
                  <a:cubicBezTo>
                    <a:pt x="0" y="97"/>
                    <a:pt x="35" y="114"/>
                    <a:pt x="53" y="114"/>
                  </a:cubicBezTo>
                  <a:cubicBezTo>
                    <a:pt x="87" y="114"/>
                    <a:pt x="109" y="79"/>
                    <a:pt x="127" y="40"/>
                  </a:cubicBezTo>
                  <a:cubicBezTo>
                    <a:pt x="127" y="26"/>
                    <a:pt x="115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5"/>
            <p:cNvSpPr/>
            <p:nvPr/>
          </p:nvSpPr>
          <p:spPr>
            <a:xfrm>
              <a:off x="1375692" y="1851505"/>
              <a:ext cx="23749" cy="23526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75" y="0"/>
                  </a:moveTo>
                  <a:cubicBezTo>
                    <a:pt x="40" y="0"/>
                    <a:pt x="22" y="35"/>
                    <a:pt x="1" y="74"/>
                  </a:cubicBezTo>
                  <a:cubicBezTo>
                    <a:pt x="1" y="109"/>
                    <a:pt x="22" y="126"/>
                    <a:pt x="57" y="126"/>
                  </a:cubicBezTo>
                  <a:cubicBezTo>
                    <a:pt x="92" y="126"/>
                    <a:pt x="109" y="91"/>
                    <a:pt x="109" y="57"/>
                  </a:cubicBezTo>
                  <a:cubicBezTo>
                    <a:pt x="131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5"/>
            <p:cNvSpPr/>
            <p:nvPr/>
          </p:nvSpPr>
          <p:spPr>
            <a:xfrm>
              <a:off x="922492" y="19554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18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40"/>
                    <a:pt x="92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5"/>
            <p:cNvSpPr/>
            <p:nvPr/>
          </p:nvSpPr>
          <p:spPr>
            <a:xfrm>
              <a:off x="1017126" y="19626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5"/>
                    <a:pt x="1" y="53"/>
                  </a:cubicBezTo>
                  <a:cubicBezTo>
                    <a:pt x="1" y="88"/>
                    <a:pt x="18" y="109"/>
                    <a:pt x="57" y="109"/>
                  </a:cubicBezTo>
                  <a:cubicBezTo>
                    <a:pt x="92" y="109"/>
                    <a:pt x="109" y="88"/>
                    <a:pt x="109" y="53"/>
                  </a:cubicBezTo>
                  <a:cubicBezTo>
                    <a:pt x="109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5"/>
            <p:cNvSpPr/>
            <p:nvPr/>
          </p:nvSpPr>
          <p:spPr>
            <a:xfrm>
              <a:off x="1101685" y="1965799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1"/>
                    <a:pt x="22" y="92"/>
                    <a:pt x="57" y="92"/>
                  </a:cubicBezTo>
                  <a:cubicBezTo>
                    <a:pt x="75" y="92"/>
                    <a:pt x="92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1186964" y="1961539"/>
              <a:ext cx="19791" cy="17413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75" y="0"/>
                  </a:moveTo>
                  <a:cubicBezTo>
                    <a:pt x="68" y="0"/>
                    <a:pt x="61" y="2"/>
                    <a:pt x="53" y="7"/>
                  </a:cubicBezTo>
                  <a:cubicBezTo>
                    <a:pt x="36" y="7"/>
                    <a:pt x="18" y="24"/>
                    <a:pt x="18" y="41"/>
                  </a:cubicBezTo>
                  <a:cubicBezTo>
                    <a:pt x="1" y="76"/>
                    <a:pt x="36" y="94"/>
                    <a:pt x="53" y="94"/>
                  </a:cubicBezTo>
                  <a:cubicBezTo>
                    <a:pt x="92" y="94"/>
                    <a:pt x="110" y="76"/>
                    <a:pt x="110" y="41"/>
                  </a:cubicBezTo>
                  <a:cubicBezTo>
                    <a:pt x="110" y="28"/>
                    <a:pt x="9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1277819" y="195542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1369395" y="19457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7" y="0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9"/>
                    <a:pt x="18" y="126"/>
                    <a:pt x="57" y="126"/>
                  </a:cubicBezTo>
                  <a:cubicBezTo>
                    <a:pt x="75" y="126"/>
                    <a:pt x="110" y="92"/>
                    <a:pt x="110" y="52"/>
                  </a:cubicBezTo>
                  <a:cubicBezTo>
                    <a:pt x="110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922492" y="20295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35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7" y="99"/>
                    <a:pt x="126" y="82"/>
                    <a:pt x="126" y="53"/>
                  </a:cubicBezTo>
                  <a:cubicBezTo>
                    <a:pt x="126" y="35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1017126" y="203600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4" y="95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1101685" y="203600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92"/>
                    <a:pt x="57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1186964" y="20360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3" y="92"/>
                  </a:cubicBezTo>
                  <a:cubicBezTo>
                    <a:pt x="92" y="92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1274761" y="20328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9" y="0"/>
                    <a:pt x="0" y="35"/>
                    <a:pt x="0" y="57"/>
                  </a:cubicBezTo>
                  <a:cubicBezTo>
                    <a:pt x="0" y="91"/>
                    <a:pt x="39" y="109"/>
                    <a:pt x="57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1366336" y="20328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92" y="17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922492" y="12266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57"/>
                    <a:pt x="39" y="92"/>
                    <a:pt x="74" y="92"/>
                  </a:cubicBezTo>
                  <a:cubicBezTo>
                    <a:pt x="92" y="92"/>
                    <a:pt x="126" y="75"/>
                    <a:pt x="126" y="57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1017126" y="123316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40"/>
                  </a:cubicBezTo>
                  <a:cubicBezTo>
                    <a:pt x="109" y="22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1095388" y="1230017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57" y="92"/>
                    <a:pt x="75" y="74"/>
                    <a:pt x="75" y="39"/>
                  </a:cubicBezTo>
                  <a:cubicBezTo>
                    <a:pt x="75" y="18"/>
                    <a:pt x="57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1160336" y="1217050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1"/>
                  </a:moveTo>
                  <a:cubicBezTo>
                    <a:pt x="23" y="1"/>
                    <a:pt x="1" y="35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58" y="88"/>
                    <a:pt x="75" y="53"/>
                    <a:pt x="75" y="35"/>
                  </a:cubicBezTo>
                  <a:cubicBezTo>
                    <a:pt x="75" y="1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1215929" y="1196859"/>
              <a:ext cx="13494" cy="17969"/>
            </a:xfrm>
            <a:custGeom>
              <a:avLst/>
              <a:gdLst/>
              <a:ahLst/>
              <a:cxnLst/>
              <a:rect l="l" t="t" r="r" b="b"/>
              <a:pathLst>
                <a:path w="75" h="97" extrusionOk="0">
                  <a:moveTo>
                    <a:pt x="40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78"/>
                    <a:pt x="10" y="97"/>
                    <a:pt x="23" y="97"/>
                  </a:cubicBezTo>
                  <a:cubicBezTo>
                    <a:pt x="28" y="97"/>
                    <a:pt x="34" y="94"/>
                    <a:pt x="40" y="88"/>
                  </a:cubicBezTo>
                  <a:cubicBezTo>
                    <a:pt x="57" y="88"/>
                    <a:pt x="75" y="53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1268464" y="1172777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35" y="0"/>
                  </a:moveTo>
                  <a:cubicBezTo>
                    <a:pt x="18" y="22"/>
                    <a:pt x="0" y="39"/>
                    <a:pt x="18" y="74"/>
                  </a:cubicBezTo>
                  <a:cubicBezTo>
                    <a:pt x="18" y="87"/>
                    <a:pt x="27" y="99"/>
                    <a:pt x="38" y="99"/>
                  </a:cubicBezTo>
                  <a:cubicBezTo>
                    <a:pt x="42" y="99"/>
                    <a:pt x="48" y="97"/>
                    <a:pt x="53" y="92"/>
                  </a:cubicBezTo>
                  <a:cubicBezTo>
                    <a:pt x="74" y="92"/>
                    <a:pt x="74" y="74"/>
                    <a:pt x="74" y="39"/>
                  </a:cubicBezTo>
                  <a:cubicBezTo>
                    <a:pt x="74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922492" y="1297630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3"/>
                  </a:cubicBezTo>
                  <a:cubicBezTo>
                    <a:pt x="0" y="70"/>
                    <a:pt x="39" y="88"/>
                    <a:pt x="74" y="109"/>
                  </a:cubicBezTo>
                  <a:cubicBezTo>
                    <a:pt x="92" y="109"/>
                    <a:pt x="126" y="88"/>
                    <a:pt x="126" y="53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1017126" y="130652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7" y="0"/>
                  </a:moveTo>
                  <a:cubicBezTo>
                    <a:pt x="12" y="0"/>
                    <a:pt x="1" y="26"/>
                    <a:pt x="1" y="40"/>
                  </a:cubicBezTo>
                  <a:cubicBezTo>
                    <a:pt x="1" y="79"/>
                    <a:pt x="18" y="96"/>
                    <a:pt x="57" y="96"/>
                  </a:cubicBezTo>
                  <a:cubicBezTo>
                    <a:pt x="92" y="96"/>
                    <a:pt x="109" y="79"/>
                    <a:pt x="109" y="40"/>
                  </a:cubicBezTo>
                  <a:cubicBezTo>
                    <a:pt x="109" y="22"/>
                    <a:pt x="92" y="5"/>
                    <a:pt x="57" y="5"/>
                  </a:cubicBezTo>
                  <a:cubicBezTo>
                    <a:pt x="50" y="2"/>
                    <a:pt x="43" y="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1095388" y="130096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" y="91"/>
                    <a:pt x="18" y="109"/>
                    <a:pt x="57" y="109"/>
                  </a:cubicBezTo>
                  <a:cubicBezTo>
                    <a:pt x="75" y="91"/>
                    <a:pt x="92" y="70"/>
                    <a:pt x="92" y="52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1164295" y="1287257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6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70" y="92"/>
                    <a:pt x="88" y="57"/>
                    <a:pt x="88" y="35"/>
                  </a:cubicBezTo>
                  <a:cubicBezTo>
                    <a:pt x="70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1229243" y="12657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38" y="0"/>
                  </a:moveTo>
                  <a:cubicBezTo>
                    <a:pt x="30" y="0"/>
                    <a:pt x="23" y="2"/>
                    <a:pt x="18" y="7"/>
                  </a:cubicBezTo>
                  <a:cubicBezTo>
                    <a:pt x="1" y="7"/>
                    <a:pt x="1" y="25"/>
                    <a:pt x="1" y="64"/>
                  </a:cubicBezTo>
                  <a:cubicBezTo>
                    <a:pt x="1" y="76"/>
                    <a:pt x="18" y="89"/>
                    <a:pt x="35" y="89"/>
                  </a:cubicBezTo>
                  <a:cubicBezTo>
                    <a:pt x="41" y="89"/>
                    <a:pt x="48" y="86"/>
                    <a:pt x="53" y="81"/>
                  </a:cubicBezTo>
                  <a:cubicBezTo>
                    <a:pt x="75" y="81"/>
                    <a:pt x="75" y="64"/>
                    <a:pt x="75" y="25"/>
                  </a:cubicBezTo>
                  <a:cubicBezTo>
                    <a:pt x="75" y="12"/>
                    <a:pt x="55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1288074" y="1240391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8"/>
                    <a:pt x="0" y="36"/>
                    <a:pt x="18" y="53"/>
                  </a:cubicBezTo>
                  <a:cubicBezTo>
                    <a:pt x="18" y="92"/>
                    <a:pt x="52" y="92"/>
                    <a:pt x="74" y="92"/>
                  </a:cubicBezTo>
                  <a:cubicBezTo>
                    <a:pt x="92" y="70"/>
                    <a:pt x="92" y="53"/>
                    <a:pt x="92" y="36"/>
                  </a:cubicBezTo>
                  <a:cubicBezTo>
                    <a:pt x="74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922492" y="1370986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40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8" y="99"/>
                    <a:pt x="126" y="83"/>
                    <a:pt x="126" y="57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1017126" y="137821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57" y="110"/>
                  </a:cubicBezTo>
                  <a:cubicBezTo>
                    <a:pt x="92" y="110"/>
                    <a:pt x="109" y="70"/>
                    <a:pt x="109" y="53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1098626" y="137432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1"/>
                    <a:pt x="57" y="91"/>
                  </a:cubicBezTo>
                  <a:cubicBezTo>
                    <a:pt x="74" y="91"/>
                    <a:pt x="92" y="57"/>
                    <a:pt x="92" y="39"/>
                  </a:cubicBezTo>
                  <a:cubicBezTo>
                    <a:pt x="92" y="22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1173650" y="1356352"/>
              <a:ext cx="19791" cy="18154"/>
            </a:xfrm>
            <a:custGeom>
              <a:avLst/>
              <a:gdLst/>
              <a:ahLst/>
              <a:cxnLst/>
              <a:rect l="l" t="t" r="r" b="b"/>
              <a:pathLst>
                <a:path w="110" h="98" extrusionOk="0">
                  <a:moveTo>
                    <a:pt x="65" y="1"/>
                  </a:moveTo>
                  <a:cubicBezTo>
                    <a:pt x="57" y="1"/>
                    <a:pt x="47" y="4"/>
                    <a:pt x="36" y="10"/>
                  </a:cubicBezTo>
                  <a:cubicBezTo>
                    <a:pt x="18" y="10"/>
                    <a:pt x="1" y="27"/>
                    <a:pt x="1" y="62"/>
                  </a:cubicBezTo>
                  <a:cubicBezTo>
                    <a:pt x="18" y="80"/>
                    <a:pt x="36" y="97"/>
                    <a:pt x="58" y="97"/>
                  </a:cubicBezTo>
                  <a:cubicBezTo>
                    <a:pt x="92" y="80"/>
                    <a:pt x="110" y="62"/>
                    <a:pt x="92" y="27"/>
                  </a:cubicBezTo>
                  <a:cubicBezTo>
                    <a:pt x="92" y="15"/>
                    <a:pt x="8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1248853" y="13307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5" y="0"/>
                  </a:moveTo>
                  <a:cubicBezTo>
                    <a:pt x="1" y="18"/>
                    <a:pt x="1" y="39"/>
                    <a:pt x="1" y="57"/>
                  </a:cubicBezTo>
                  <a:cubicBezTo>
                    <a:pt x="18" y="91"/>
                    <a:pt x="35" y="91"/>
                    <a:pt x="53" y="91"/>
                  </a:cubicBezTo>
                  <a:cubicBezTo>
                    <a:pt x="92" y="74"/>
                    <a:pt x="92" y="57"/>
                    <a:pt x="92" y="39"/>
                  </a:cubicBezTo>
                  <a:cubicBezTo>
                    <a:pt x="75" y="0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1320998" y="1302817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3" y="0"/>
                  </a:moveTo>
                  <a:cubicBezTo>
                    <a:pt x="47" y="0"/>
                    <a:pt x="40" y="2"/>
                    <a:pt x="35" y="8"/>
                  </a:cubicBezTo>
                  <a:cubicBezTo>
                    <a:pt x="0" y="8"/>
                    <a:pt x="0" y="25"/>
                    <a:pt x="17" y="60"/>
                  </a:cubicBezTo>
                  <a:cubicBezTo>
                    <a:pt x="17" y="81"/>
                    <a:pt x="52" y="81"/>
                    <a:pt x="70" y="81"/>
                  </a:cubicBezTo>
                  <a:cubicBezTo>
                    <a:pt x="109" y="60"/>
                    <a:pt x="109" y="42"/>
                    <a:pt x="87" y="25"/>
                  </a:cubicBezTo>
                  <a:cubicBezTo>
                    <a:pt x="87" y="13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922492" y="14450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92" y="92"/>
                    <a:pt x="126" y="75"/>
                    <a:pt x="126" y="53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1017126" y="1451567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1101685" y="144508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22" y="1"/>
                    <a:pt x="1" y="36"/>
                    <a:pt x="1" y="53"/>
                  </a:cubicBezTo>
                  <a:cubicBezTo>
                    <a:pt x="1" y="92"/>
                    <a:pt x="22" y="92"/>
                    <a:pt x="57" y="92"/>
                  </a:cubicBezTo>
                  <a:cubicBezTo>
                    <a:pt x="75" y="92"/>
                    <a:pt x="109" y="75"/>
                    <a:pt x="109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1186964" y="142507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92" y="92"/>
                    <a:pt x="110" y="52"/>
                    <a:pt x="110" y="35"/>
                  </a:cubicBezTo>
                  <a:cubicBezTo>
                    <a:pt x="92" y="0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1271522" y="139432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6" y="1"/>
                  </a:moveTo>
                  <a:cubicBezTo>
                    <a:pt x="18" y="23"/>
                    <a:pt x="1" y="40"/>
                    <a:pt x="1" y="75"/>
                  </a:cubicBezTo>
                  <a:cubicBezTo>
                    <a:pt x="13" y="87"/>
                    <a:pt x="25" y="99"/>
                    <a:pt x="45" y="99"/>
                  </a:cubicBezTo>
                  <a:cubicBezTo>
                    <a:pt x="54" y="99"/>
                    <a:pt x="63" y="97"/>
                    <a:pt x="75" y="92"/>
                  </a:cubicBezTo>
                  <a:cubicBezTo>
                    <a:pt x="92" y="75"/>
                    <a:pt x="110" y="57"/>
                    <a:pt x="110" y="40"/>
                  </a:cubicBezTo>
                  <a:cubicBezTo>
                    <a:pt x="92" y="1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1356081" y="1362465"/>
              <a:ext cx="23749" cy="15931"/>
            </a:xfrm>
            <a:custGeom>
              <a:avLst/>
              <a:gdLst/>
              <a:ahLst/>
              <a:cxnLst/>
              <a:rect l="l" t="t" r="r" b="b"/>
              <a:pathLst>
                <a:path w="132" h="86" extrusionOk="0">
                  <a:moveTo>
                    <a:pt x="68" y="0"/>
                  </a:moveTo>
                  <a:cubicBezTo>
                    <a:pt x="57" y="0"/>
                    <a:pt x="47" y="5"/>
                    <a:pt x="40" y="12"/>
                  </a:cubicBezTo>
                  <a:cubicBezTo>
                    <a:pt x="1" y="12"/>
                    <a:pt x="1" y="47"/>
                    <a:pt x="1" y="64"/>
                  </a:cubicBezTo>
                  <a:cubicBezTo>
                    <a:pt x="23" y="86"/>
                    <a:pt x="57" y="86"/>
                    <a:pt x="75" y="86"/>
                  </a:cubicBezTo>
                  <a:cubicBezTo>
                    <a:pt x="110" y="64"/>
                    <a:pt x="131" y="47"/>
                    <a:pt x="110" y="29"/>
                  </a:cubicBezTo>
                  <a:cubicBezTo>
                    <a:pt x="99" y="9"/>
                    <a:pt x="8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922492" y="1517698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45" y="1"/>
                  </a:moveTo>
                  <a:cubicBezTo>
                    <a:pt x="21" y="1"/>
                    <a:pt x="0" y="19"/>
                    <a:pt x="0" y="44"/>
                  </a:cubicBezTo>
                  <a:cubicBezTo>
                    <a:pt x="0" y="62"/>
                    <a:pt x="39" y="96"/>
                    <a:pt x="74" y="96"/>
                  </a:cubicBezTo>
                  <a:cubicBezTo>
                    <a:pt x="92" y="96"/>
                    <a:pt x="126" y="79"/>
                    <a:pt x="126" y="62"/>
                  </a:cubicBezTo>
                  <a:cubicBezTo>
                    <a:pt x="126" y="27"/>
                    <a:pt x="92" y="9"/>
                    <a:pt x="74" y="9"/>
                  </a:cubicBezTo>
                  <a:cubicBezTo>
                    <a:pt x="65" y="3"/>
                    <a:pt x="55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1017126" y="152584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1105643" y="151529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18" y="22"/>
                    <a:pt x="0" y="40"/>
                    <a:pt x="0" y="75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109" y="75"/>
                    <a:pt x="109" y="40"/>
                  </a:cubicBezTo>
                  <a:cubicBezTo>
                    <a:pt x="109" y="22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1196499" y="1493802"/>
              <a:ext cx="19611" cy="18525"/>
            </a:xfrm>
            <a:custGeom>
              <a:avLst/>
              <a:gdLst/>
              <a:ahLst/>
              <a:cxnLst/>
              <a:rect l="l" t="t" r="r" b="b"/>
              <a:pathLst>
                <a:path w="109" h="100" extrusionOk="0">
                  <a:moveTo>
                    <a:pt x="75" y="1"/>
                  </a:moveTo>
                  <a:cubicBezTo>
                    <a:pt x="68" y="1"/>
                    <a:pt x="62" y="3"/>
                    <a:pt x="57" y="8"/>
                  </a:cubicBezTo>
                  <a:cubicBezTo>
                    <a:pt x="18" y="8"/>
                    <a:pt x="0" y="47"/>
                    <a:pt x="0" y="64"/>
                  </a:cubicBezTo>
                  <a:cubicBezTo>
                    <a:pt x="0" y="82"/>
                    <a:pt x="39" y="99"/>
                    <a:pt x="57" y="99"/>
                  </a:cubicBezTo>
                  <a:cubicBezTo>
                    <a:pt x="92" y="82"/>
                    <a:pt x="109" y="64"/>
                    <a:pt x="109" y="30"/>
                  </a:cubicBezTo>
                  <a:cubicBezTo>
                    <a:pt x="109" y="14"/>
                    <a:pt x="91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1291133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18" y="7"/>
                    <a:pt x="1" y="42"/>
                    <a:pt x="1" y="60"/>
                  </a:cubicBezTo>
                  <a:cubicBezTo>
                    <a:pt x="1" y="99"/>
                    <a:pt x="35" y="99"/>
                    <a:pt x="75" y="99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2"/>
                    <a:pt x="92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1385947" y="1423780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0"/>
                  </a:moveTo>
                  <a:cubicBezTo>
                    <a:pt x="66" y="0"/>
                    <a:pt x="59" y="2"/>
                    <a:pt x="52" y="7"/>
                  </a:cubicBezTo>
                  <a:cubicBezTo>
                    <a:pt x="18" y="25"/>
                    <a:pt x="0" y="42"/>
                    <a:pt x="18" y="59"/>
                  </a:cubicBezTo>
                  <a:cubicBezTo>
                    <a:pt x="18" y="83"/>
                    <a:pt x="30" y="92"/>
                    <a:pt x="49" y="92"/>
                  </a:cubicBezTo>
                  <a:cubicBezTo>
                    <a:pt x="61" y="92"/>
                    <a:pt x="76" y="88"/>
                    <a:pt x="92" y="81"/>
                  </a:cubicBezTo>
                  <a:cubicBezTo>
                    <a:pt x="109" y="81"/>
                    <a:pt x="126" y="42"/>
                    <a:pt x="126" y="25"/>
                  </a:cubicBezTo>
                  <a:cubicBezTo>
                    <a:pt x="114" y="12"/>
                    <a:pt x="93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922492" y="158938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7"/>
                  </a:cubicBezTo>
                  <a:cubicBezTo>
                    <a:pt x="0" y="75"/>
                    <a:pt x="39" y="92"/>
                    <a:pt x="74" y="110"/>
                  </a:cubicBezTo>
                  <a:cubicBezTo>
                    <a:pt x="92" y="110"/>
                    <a:pt x="126" y="92"/>
                    <a:pt x="126" y="57"/>
                  </a:cubicBezTo>
                  <a:cubicBezTo>
                    <a:pt x="126" y="36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1017126" y="159587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5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1105643" y="158938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53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83"/>
                    <a:pt x="10" y="99"/>
                    <a:pt x="28" y="99"/>
                  </a:cubicBezTo>
                  <a:cubicBezTo>
                    <a:pt x="35" y="99"/>
                    <a:pt x="43" y="97"/>
                    <a:pt x="53" y="92"/>
                  </a:cubicBezTo>
                  <a:cubicBezTo>
                    <a:pt x="70" y="92"/>
                    <a:pt x="109" y="75"/>
                    <a:pt x="109" y="36"/>
                  </a:cubicBezTo>
                  <a:cubicBezTo>
                    <a:pt x="109" y="18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1199557" y="1564750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40" y="8"/>
                    <a:pt x="1" y="43"/>
                    <a:pt x="1" y="60"/>
                  </a:cubicBezTo>
                  <a:cubicBezTo>
                    <a:pt x="1" y="89"/>
                    <a:pt x="12" y="106"/>
                    <a:pt x="33" y="106"/>
                  </a:cubicBezTo>
                  <a:cubicBezTo>
                    <a:pt x="40" y="106"/>
                    <a:pt x="48" y="104"/>
                    <a:pt x="57" y="99"/>
                  </a:cubicBezTo>
                  <a:cubicBezTo>
                    <a:pt x="92" y="99"/>
                    <a:pt x="109" y="60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301388" y="1528998"/>
              <a:ext cx="22849" cy="19265"/>
            </a:xfrm>
            <a:custGeom>
              <a:avLst/>
              <a:gdLst/>
              <a:ahLst/>
              <a:cxnLst/>
              <a:rect l="l" t="t" r="r" b="b"/>
              <a:pathLst>
                <a:path w="127" h="104" extrusionOk="0">
                  <a:moveTo>
                    <a:pt x="52" y="1"/>
                  </a:moveTo>
                  <a:cubicBezTo>
                    <a:pt x="18" y="18"/>
                    <a:pt x="0" y="57"/>
                    <a:pt x="0" y="75"/>
                  </a:cubicBezTo>
                  <a:cubicBezTo>
                    <a:pt x="0" y="95"/>
                    <a:pt x="12" y="103"/>
                    <a:pt x="26" y="103"/>
                  </a:cubicBezTo>
                  <a:cubicBezTo>
                    <a:pt x="35" y="103"/>
                    <a:pt x="45" y="99"/>
                    <a:pt x="52" y="92"/>
                  </a:cubicBezTo>
                  <a:cubicBezTo>
                    <a:pt x="87" y="92"/>
                    <a:pt x="126" y="57"/>
                    <a:pt x="126" y="35"/>
                  </a:cubicBezTo>
                  <a:cubicBezTo>
                    <a:pt x="126" y="1"/>
                    <a:pt x="87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405377" y="1489727"/>
              <a:ext cx="23029" cy="19265"/>
            </a:xfrm>
            <a:custGeom>
              <a:avLst/>
              <a:gdLst/>
              <a:ahLst/>
              <a:cxnLst/>
              <a:rect l="l" t="t" r="r" b="b"/>
              <a:pathLst>
                <a:path w="128" h="104" extrusionOk="0">
                  <a:moveTo>
                    <a:pt x="91" y="1"/>
                  </a:moveTo>
                  <a:cubicBezTo>
                    <a:pt x="82" y="1"/>
                    <a:pt x="69" y="5"/>
                    <a:pt x="53" y="12"/>
                  </a:cubicBezTo>
                  <a:cubicBezTo>
                    <a:pt x="18" y="12"/>
                    <a:pt x="1" y="52"/>
                    <a:pt x="1" y="69"/>
                  </a:cubicBezTo>
                  <a:cubicBezTo>
                    <a:pt x="1" y="104"/>
                    <a:pt x="36" y="104"/>
                    <a:pt x="53" y="104"/>
                  </a:cubicBezTo>
                  <a:cubicBezTo>
                    <a:pt x="92" y="86"/>
                    <a:pt x="127" y="52"/>
                    <a:pt x="110" y="30"/>
                  </a:cubicBezTo>
                  <a:cubicBezTo>
                    <a:pt x="110" y="9"/>
                    <a:pt x="104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772985" y="665769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35" y="0"/>
                  </a:moveTo>
                  <a:cubicBezTo>
                    <a:pt x="17" y="0"/>
                    <a:pt x="0" y="18"/>
                    <a:pt x="0" y="57"/>
                  </a:cubicBezTo>
                  <a:cubicBezTo>
                    <a:pt x="0" y="71"/>
                    <a:pt x="23" y="96"/>
                    <a:pt x="41" y="96"/>
                  </a:cubicBezTo>
                  <a:cubicBezTo>
                    <a:pt x="45" y="96"/>
                    <a:pt x="49" y="95"/>
                    <a:pt x="52" y="92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854305" y="6624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935806" y="662435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52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92"/>
                    <a:pt x="35" y="110"/>
                    <a:pt x="52" y="110"/>
                  </a:cubicBezTo>
                  <a:cubicBezTo>
                    <a:pt x="92" y="110"/>
                    <a:pt x="109" y="92"/>
                    <a:pt x="109" y="57"/>
                  </a:cubicBezTo>
                  <a:cubicBezTo>
                    <a:pt x="92" y="36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1020364" y="665769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39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1" y="109"/>
                    <a:pt x="109" y="92"/>
                    <a:pt x="91" y="57"/>
                  </a:cubicBezTo>
                  <a:cubicBezTo>
                    <a:pt x="91" y="39"/>
                    <a:pt x="74" y="18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1105643" y="67299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35" y="87"/>
                    <a:pt x="53" y="109"/>
                  </a:cubicBezTo>
                  <a:cubicBezTo>
                    <a:pt x="87" y="109"/>
                    <a:pt x="109" y="70"/>
                    <a:pt x="87" y="53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1190202" y="67855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5" y="1"/>
                  </a:moveTo>
                  <a:cubicBezTo>
                    <a:pt x="12" y="1"/>
                    <a:pt x="0" y="26"/>
                    <a:pt x="0" y="40"/>
                  </a:cubicBezTo>
                  <a:cubicBezTo>
                    <a:pt x="0" y="79"/>
                    <a:pt x="18" y="97"/>
                    <a:pt x="53" y="97"/>
                  </a:cubicBezTo>
                  <a:cubicBezTo>
                    <a:pt x="74" y="97"/>
                    <a:pt x="109" y="79"/>
                    <a:pt x="109" y="40"/>
                  </a:cubicBezTo>
                  <a:cubicBezTo>
                    <a:pt x="92" y="23"/>
                    <a:pt x="74" y="5"/>
                    <a:pt x="53" y="5"/>
                  </a:cubicBezTo>
                  <a:cubicBezTo>
                    <a:pt x="46" y="2"/>
                    <a:pt x="4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788637" y="749498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57" y="1"/>
                  </a:moveTo>
                  <a:cubicBezTo>
                    <a:pt x="22" y="1"/>
                    <a:pt x="0" y="40"/>
                    <a:pt x="22" y="75"/>
                  </a:cubicBezTo>
                  <a:cubicBezTo>
                    <a:pt x="22" y="110"/>
                    <a:pt x="57" y="131"/>
                    <a:pt x="91" y="131"/>
                  </a:cubicBezTo>
                  <a:cubicBezTo>
                    <a:pt x="109" y="131"/>
                    <a:pt x="131" y="110"/>
                    <a:pt x="109" y="75"/>
                  </a:cubicBezTo>
                  <a:cubicBezTo>
                    <a:pt x="109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870857" y="749498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5" y="1"/>
                  </a:moveTo>
                  <a:cubicBezTo>
                    <a:pt x="17" y="1"/>
                    <a:pt x="0" y="23"/>
                    <a:pt x="17" y="57"/>
                  </a:cubicBezTo>
                  <a:cubicBezTo>
                    <a:pt x="35" y="92"/>
                    <a:pt x="52" y="131"/>
                    <a:pt x="87" y="131"/>
                  </a:cubicBezTo>
                  <a:cubicBezTo>
                    <a:pt x="109" y="131"/>
                    <a:pt x="126" y="92"/>
                    <a:pt x="109" y="57"/>
                  </a:cubicBezTo>
                  <a:cubicBezTo>
                    <a:pt x="109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955236" y="749498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36" y="1"/>
                  </a:moveTo>
                  <a:cubicBezTo>
                    <a:pt x="18" y="1"/>
                    <a:pt x="1" y="40"/>
                    <a:pt x="1" y="75"/>
                  </a:cubicBezTo>
                  <a:cubicBezTo>
                    <a:pt x="18" y="110"/>
                    <a:pt x="53" y="131"/>
                    <a:pt x="75" y="131"/>
                  </a:cubicBezTo>
                  <a:cubicBezTo>
                    <a:pt x="110" y="131"/>
                    <a:pt x="110" y="110"/>
                    <a:pt x="110" y="75"/>
                  </a:cubicBezTo>
                  <a:cubicBezTo>
                    <a:pt x="92" y="40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1036737" y="753574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7" y="127"/>
                    <a:pt x="74" y="127"/>
                  </a:cubicBezTo>
                  <a:cubicBezTo>
                    <a:pt x="109" y="127"/>
                    <a:pt x="109" y="88"/>
                    <a:pt x="109" y="53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1118237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9" y="1"/>
                  </a:moveTo>
                  <a:cubicBezTo>
                    <a:pt x="17" y="1"/>
                    <a:pt x="0" y="35"/>
                    <a:pt x="0" y="70"/>
                  </a:cubicBezTo>
                  <a:cubicBezTo>
                    <a:pt x="17" y="88"/>
                    <a:pt x="39" y="127"/>
                    <a:pt x="74" y="127"/>
                  </a:cubicBezTo>
                  <a:cubicBezTo>
                    <a:pt x="91" y="127"/>
                    <a:pt x="109" y="88"/>
                    <a:pt x="91" y="70"/>
                  </a:cubicBezTo>
                  <a:cubicBezTo>
                    <a:pt x="91" y="35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1199557" y="75672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40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92"/>
                    <a:pt x="40" y="110"/>
                    <a:pt x="57" y="110"/>
                  </a:cubicBezTo>
                  <a:cubicBezTo>
                    <a:pt x="75" y="110"/>
                    <a:pt x="92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821381" y="850270"/>
              <a:ext cx="23029" cy="24452"/>
            </a:xfrm>
            <a:custGeom>
              <a:avLst/>
              <a:gdLst/>
              <a:ahLst/>
              <a:cxnLst/>
              <a:rect l="l" t="t" r="r" b="b"/>
              <a:pathLst>
                <a:path w="128" h="132" extrusionOk="0">
                  <a:moveTo>
                    <a:pt x="36" y="1"/>
                  </a:moveTo>
                  <a:cubicBezTo>
                    <a:pt x="18" y="1"/>
                    <a:pt x="1" y="23"/>
                    <a:pt x="18" y="57"/>
                  </a:cubicBezTo>
                  <a:cubicBezTo>
                    <a:pt x="36" y="92"/>
                    <a:pt x="75" y="131"/>
                    <a:pt x="92" y="131"/>
                  </a:cubicBezTo>
                  <a:cubicBezTo>
                    <a:pt x="127" y="131"/>
                    <a:pt x="127" y="92"/>
                    <a:pt x="127" y="57"/>
                  </a:cubicBezTo>
                  <a:cubicBezTo>
                    <a:pt x="110" y="23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905940" y="850270"/>
              <a:ext cx="23749" cy="244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40" y="1"/>
                  </a:moveTo>
                  <a:cubicBezTo>
                    <a:pt x="23" y="1"/>
                    <a:pt x="1" y="23"/>
                    <a:pt x="23" y="75"/>
                  </a:cubicBezTo>
                  <a:cubicBezTo>
                    <a:pt x="40" y="110"/>
                    <a:pt x="75" y="131"/>
                    <a:pt x="92" y="131"/>
                  </a:cubicBezTo>
                  <a:cubicBezTo>
                    <a:pt x="131" y="131"/>
                    <a:pt x="131" y="110"/>
                    <a:pt x="110" y="75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988160" y="850270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6" y="1"/>
                  </a:moveTo>
                  <a:cubicBezTo>
                    <a:pt x="18" y="1"/>
                    <a:pt x="1" y="23"/>
                    <a:pt x="18" y="75"/>
                  </a:cubicBezTo>
                  <a:cubicBezTo>
                    <a:pt x="36" y="110"/>
                    <a:pt x="70" y="131"/>
                    <a:pt x="88" y="131"/>
                  </a:cubicBezTo>
                  <a:cubicBezTo>
                    <a:pt x="109" y="131"/>
                    <a:pt x="127" y="110"/>
                    <a:pt x="109" y="57"/>
                  </a:cubicBezTo>
                  <a:cubicBezTo>
                    <a:pt x="88" y="23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1066422" y="847121"/>
              <a:ext cx="19791" cy="24638"/>
            </a:xfrm>
            <a:custGeom>
              <a:avLst/>
              <a:gdLst/>
              <a:ahLst/>
              <a:cxnLst/>
              <a:rect l="l" t="t" r="r" b="b"/>
              <a:pathLst>
                <a:path w="110" h="133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32" y="102"/>
                    <a:pt x="46" y="133"/>
                    <a:pt x="69" y="133"/>
                  </a:cubicBezTo>
                  <a:cubicBezTo>
                    <a:pt x="75" y="133"/>
                    <a:pt x="81" y="131"/>
                    <a:pt x="88" y="127"/>
                  </a:cubicBezTo>
                  <a:cubicBezTo>
                    <a:pt x="110" y="127"/>
                    <a:pt x="110" y="109"/>
                    <a:pt x="110" y="74"/>
                  </a:cubicBezTo>
                  <a:cubicBezTo>
                    <a:pt x="88" y="40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1140906" y="843787"/>
              <a:ext cx="19611" cy="23711"/>
            </a:xfrm>
            <a:custGeom>
              <a:avLst/>
              <a:gdLst/>
              <a:ahLst/>
              <a:cxnLst/>
              <a:rect l="l" t="t" r="r" b="b"/>
              <a:pathLst>
                <a:path w="109" h="128" extrusionOk="0">
                  <a:moveTo>
                    <a:pt x="39" y="1"/>
                  </a:moveTo>
                  <a:cubicBezTo>
                    <a:pt x="22" y="1"/>
                    <a:pt x="0" y="36"/>
                    <a:pt x="22" y="75"/>
                  </a:cubicBezTo>
                  <a:cubicBezTo>
                    <a:pt x="22" y="110"/>
                    <a:pt x="57" y="127"/>
                    <a:pt x="74" y="127"/>
                  </a:cubicBezTo>
                  <a:cubicBezTo>
                    <a:pt x="92" y="127"/>
                    <a:pt x="109" y="110"/>
                    <a:pt x="92" y="75"/>
                  </a:cubicBezTo>
                  <a:cubicBezTo>
                    <a:pt x="92" y="36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1215929" y="84063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40" y="1"/>
                  </a:moveTo>
                  <a:cubicBezTo>
                    <a:pt x="18" y="18"/>
                    <a:pt x="1" y="35"/>
                    <a:pt x="1" y="75"/>
                  </a:cubicBezTo>
                  <a:cubicBezTo>
                    <a:pt x="18" y="92"/>
                    <a:pt x="40" y="127"/>
                    <a:pt x="57" y="127"/>
                  </a:cubicBezTo>
                  <a:cubicBezTo>
                    <a:pt x="75" y="127"/>
                    <a:pt x="92" y="92"/>
                    <a:pt x="92" y="53"/>
                  </a:cubicBezTo>
                  <a:cubicBezTo>
                    <a:pt x="75" y="35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860602" y="951042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35" y="1"/>
                  </a:moveTo>
                  <a:cubicBezTo>
                    <a:pt x="0" y="1"/>
                    <a:pt x="0" y="40"/>
                    <a:pt x="18" y="75"/>
                  </a:cubicBezTo>
                  <a:cubicBezTo>
                    <a:pt x="18" y="109"/>
                    <a:pt x="57" y="149"/>
                    <a:pt x="92" y="149"/>
                  </a:cubicBezTo>
                  <a:cubicBezTo>
                    <a:pt x="127" y="149"/>
                    <a:pt x="127" y="109"/>
                    <a:pt x="109" y="75"/>
                  </a:cubicBezTo>
                  <a:cubicBezTo>
                    <a:pt x="109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949119" y="955117"/>
              <a:ext cx="22849" cy="26675"/>
            </a:xfrm>
            <a:custGeom>
              <a:avLst/>
              <a:gdLst/>
              <a:ahLst/>
              <a:cxnLst/>
              <a:rect l="l" t="t" r="r" b="b"/>
              <a:pathLst>
                <a:path w="127" h="144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09"/>
                    <a:pt x="70" y="144"/>
                    <a:pt x="87" y="144"/>
                  </a:cubicBezTo>
                  <a:cubicBezTo>
                    <a:pt x="126" y="144"/>
                    <a:pt x="126" y="109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1030440" y="95511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18" y="0"/>
                  </a:moveTo>
                  <a:cubicBezTo>
                    <a:pt x="1" y="0"/>
                    <a:pt x="1" y="35"/>
                    <a:pt x="1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109" y="127"/>
                    <a:pt x="109" y="87"/>
                    <a:pt x="92" y="53"/>
                  </a:cubicBezTo>
                  <a:cubicBezTo>
                    <a:pt x="70" y="18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1101685" y="9478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22" y="0"/>
                  </a:moveTo>
                  <a:cubicBezTo>
                    <a:pt x="1" y="0"/>
                    <a:pt x="1" y="39"/>
                    <a:pt x="22" y="74"/>
                  </a:cubicBezTo>
                  <a:cubicBezTo>
                    <a:pt x="22" y="109"/>
                    <a:pt x="57" y="126"/>
                    <a:pt x="75" y="126"/>
                  </a:cubicBezTo>
                  <a:cubicBezTo>
                    <a:pt x="92" y="126"/>
                    <a:pt x="109" y="92"/>
                    <a:pt x="92" y="57"/>
                  </a:cubicBezTo>
                  <a:cubicBezTo>
                    <a:pt x="75" y="18"/>
                    <a:pt x="57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1170591" y="93826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0"/>
                  </a:moveTo>
                  <a:cubicBezTo>
                    <a:pt x="1" y="17"/>
                    <a:pt x="1" y="35"/>
                    <a:pt x="1" y="70"/>
                  </a:cubicBezTo>
                  <a:cubicBezTo>
                    <a:pt x="18" y="109"/>
                    <a:pt x="35" y="126"/>
                    <a:pt x="53" y="126"/>
                  </a:cubicBezTo>
                  <a:cubicBezTo>
                    <a:pt x="75" y="126"/>
                    <a:pt x="92" y="91"/>
                    <a:pt x="75" y="70"/>
                  </a:cubicBezTo>
                  <a:cubicBezTo>
                    <a:pt x="75" y="35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1235540" y="930110"/>
              <a:ext cx="16732" cy="21118"/>
            </a:xfrm>
            <a:custGeom>
              <a:avLst/>
              <a:gdLst/>
              <a:ahLst/>
              <a:cxnLst/>
              <a:rect l="l" t="t" r="r" b="b"/>
              <a:pathLst>
                <a:path w="93" h="114" extrusionOk="0">
                  <a:moveTo>
                    <a:pt x="49" y="1"/>
                  </a:moveTo>
                  <a:cubicBezTo>
                    <a:pt x="46" y="1"/>
                    <a:pt x="43" y="2"/>
                    <a:pt x="40" y="5"/>
                  </a:cubicBezTo>
                  <a:cubicBezTo>
                    <a:pt x="1" y="5"/>
                    <a:pt x="1" y="27"/>
                    <a:pt x="1" y="61"/>
                  </a:cubicBezTo>
                  <a:cubicBezTo>
                    <a:pt x="18" y="96"/>
                    <a:pt x="40" y="114"/>
                    <a:pt x="57" y="114"/>
                  </a:cubicBezTo>
                  <a:cubicBezTo>
                    <a:pt x="75" y="114"/>
                    <a:pt x="92" y="79"/>
                    <a:pt x="75" y="44"/>
                  </a:cubicBezTo>
                  <a:cubicBezTo>
                    <a:pt x="75" y="30"/>
                    <a:pt x="6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893526" y="1051814"/>
              <a:ext cx="25368" cy="25193"/>
            </a:xfrm>
            <a:custGeom>
              <a:avLst/>
              <a:gdLst/>
              <a:ahLst/>
              <a:cxnLst/>
              <a:rect l="l" t="t" r="r" b="b"/>
              <a:pathLst>
                <a:path w="141" h="136" extrusionOk="0">
                  <a:moveTo>
                    <a:pt x="52" y="1"/>
                  </a:moveTo>
                  <a:cubicBezTo>
                    <a:pt x="18" y="1"/>
                    <a:pt x="0" y="40"/>
                    <a:pt x="18" y="75"/>
                  </a:cubicBezTo>
                  <a:cubicBezTo>
                    <a:pt x="35" y="109"/>
                    <a:pt x="70" y="131"/>
                    <a:pt x="92" y="131"/>
                  </a:cubicBezTo>
                  <a:cubicBezTo>
                    <a:pt x="97" y="134"/>
                    <a:pt x="103" y="135"/>
                    <a:pt x="108" y="135"/>
                  </a:cubicBezTo>
                  <a:cubicBezTo>
                    <a:pt x="131" y="135"/>
                    <a:pt x="141" y="103"/>
                    <a:pt x="126" y="75"/>
                  </a:cubicBezTo>
                  <a:cubicBezTo>
                    <a:pt x="126" y="40"/>
                    <a:pt x="92" y="22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988160" y="1059038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1"/>
                  </a:moveTo>
                  <a:cubicBezTo>
                    <a:pt x="18" y="1"/>
                    <a:pt x="1" y="36"/>
                    <a:pt x="18" y="70"/>
                  </a:cubicBezTo>
                  <a:cubicBezTo>
                    <a:pt x="18" y="110"/>
                    <a:pt x="53" y="127"/>
                    <a:pt x="88" y="127"/>
                  </a:cubicBezTo>
                  <a:cubicBezTo>
                    <a:pt x="109" y="127"/>
                    <a:pt x="127" y="110"/>
                    <a:pt x="109" y="70"/>
                  </a:cubicBezTo>
                  <a:cubicBezTo>
                    <a:pt x="88" y="36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1066422" y="105588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6" y="0"/>
                  </a:moveTo>
                  <a:cubicBezTo>
                    <a:pt x="1" y="0"/>
                    <a:pt x="1" y="35"/>
                    <a:pt x="18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88" y="127"/>
                    <a:pt x="110" y="87"/>
                    <a:pt x="88" y="53"/>
                  </a:cubicBezTo>
                  <a:cubicBezTo>
                    <a:pt x="88" y="35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1134609" y="104533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1"/>
                  </a:moveTo>
                  <a:cubicBezTo>
                    <a:pt x="0" y="1"/>
                    <a:pt x="0" y="36"/>
                    <a:pt x="0" y="75"/>
                  </a:cubicBezTo>
                  <a:cubicBezTo>
                    <a:pt x="18" y="110"/>
                    <a:pt x="35" y="127"/>
                    <a:pt x="57" y="127"/>
                  </a:cubicBezTo>
                  <a:cubicBezTo>
                    <a:pt x="74" y="127"/>
                    <a:pt x="92" y="92"/>
                    <a:pt x="74" y="57"/>
                  </a:cubicBezTo>
                  <a:cubicBezTo>
                    <a:pt x="74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1196499" y="1031622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18" y="1"/>
                  </a:moveTo>
                  <a:cubicBezTo>
                    <a:pt x="0" y="1"/>
                    <a:pt x="0" y="40"/>
                    <a:pt x="0" y="75"/>
                  </a:cubicBezTo>
                  <a:cubicBezTo>
                    <a:pt x="0" y="110"/>
                    <a:pt x="39" y="131"/>
                    <a:pt x="57" y="131"/>
                  </a:cubicBezTo>
                  <a:cubicBezTo>
                    <a:pt x="74" y="110"/>
                    <a:pt x="74" y="92"/>
                    <a:pt x="74" y="57"/>
                  </a:cubicBezTo>
                  <a:cubicBezTo>
                    <a:pt x="57" y="23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1252092" y="101550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7" y="18"/>
                    <a:pt x="0" y="36"/>
                    <a:pt x="17" y="70"/>
                  </a:cubicBezTo>
                  <a:cubicBezTo>
                    <a:pt x="17" y="110"/>
                    <a:pt x="35" y="127"/>
                    <a:pt x="57" y="127"/>
                  </a:cubicBezTo>
                  <a:cubicBezTo>
                    <a:pt x="74" y="110"/>
                    <a:pt x="91" y="88"/>
                    <a:pt x="74" y="53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919254" y="1146102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36" y="109"/>
                    <a:pt x="75" y="109"/>
                  </a:cubicBezTo>
                  <a:cubicBezTo>
                    <a:pt x="92" y="109"/>
                    <a:pt x="127" y="92"/>
                    <a:pt x="110" y="57"/>
                  </a:cubicBezTo>
                  <a:cubicBezTo>
                    <a:pt x="110" y="35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1014068" y="115258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35" y="0"/>
                  </a:moveTo>
                  <a:cubicBezTo>
                    <a:pt x="18" y="0"/>
                    <a:pt x="0" y="40"/>
                    <a:pt x="0" y="57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92" y="40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1092330" y="1149437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0" y="0"/>
                    <a:pt x="0" y="39"/>
                    <a:pt x="0" y="57"/>
                  </a:cubicBezTo>
                  <a:cubicBezTo>
                    <a:pt x="0" y="91"/>
                    <a:pt x="18" y="109"/>
                    <a:pt x="53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1154219" y="113647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87"/>
                    <a:pt x="35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1212871" y="1119613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18" y="0"/>
                  </a:moveTo>
                  <a:cubicBezTo>
                    <a:pt x="1" y="0"/>
                    <a:pt x="1" y="35"/>
                    <a:pt x="1" y="52"/>
                  </a:cubicBezTo>
                  <a:cubicBezTo>
                    <a:pt x="1" y="91"/>
                    <a:pt x="18" y="109"/>
                    <a:pt x="35" y="109"/>
                  </a:cubicBezTo>
                  <a:cubicBezTo>
                    <a:pt x="57" y="91"/>
                    <a:pt x="74" y="70"/>
                    <a:pt x="57" y="35"/>
                  </a:cubicBezTo>
                  <a:cubicBezTo>
                    <a:pt x="57" y="17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1265405" y="1099421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7" y="0"/>
                    <a:pt x="0" y="35"/>
                    <a:pt x="0" y="53"/>
                  </a:cubicBezTo>
                  <a:cubicBezTo>
                    <a:pt x="0" y="92"/>
                    <a:pt x="17" y="109"/>
                    <a:pt x="35" y="109"/>
                  </a:cubicBezTo>
                  <a:cubicBezTo>
                    <a:pt x="52" y="92"/>
                    <a:pt x="70" y="70"/>
                    <a:pt x="70" y="35"/>
                  </a:cubicBezTo>
                  <a:cubicBezTo>
                    <a:pt x="52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922492" y="346596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22"/>
                    <a:pt x="0" y="39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1017126" y="35382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1095388" y="350487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88"/>
                    <a:pt x="36" y="88"/>
                  </a:cubicBezTo>
                  <a:cubicBezTo>
                    <a:pt x="57" y="88"/>
                    <a:pt x="75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1160336" y="33677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3" y="1"/>
                    <a:pt x="1" y="36"/>
                    <a:pt x="1" y="53"/>
                  </a:cubicBezTo>
                  <a:cubicBezTo>
                    <a:pt x="1" y="75"/>
                    <a:pt x="1" y="92"/>
                    <a:pt x="40" y="92"/>
                  </a:cubicBezTo>
                  <a:cubicBezTo>
                    <a:pt x="58" y="92"/>
                    <a:pt x="58" y="53"/>
                    <a:pt x="75" y="36"/>
                  </a:cubicBezTo>
                  <a:cubicBezTo>
                    <a:pt x="75" y="18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1215929" y="316772"/>
              <a:ext cx="10435" cy="20192"/>
            </a:xfrm>
            <a:custGeom>
              <a:avLst/>
              <a:gdLst/>
              <a:ahLst/>
              <a:cxnLst/>
              <a:rect l="l" t="t" r="r" b="b"/>
              <a:pathLst>
                <a:path w="58" h="109" extrusionOk="0">
                  <a:moveTo>
                    <a:pt x="40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" y="109"/>
                    <a:pt x="18" y="109"/>
                  </a:cubicBezTo>
                  <a:cubicBezTo>
                    <a:pt x="40" y="92"/>
                    <a:pt x="57" y="74"/>
                    <a:pt x="57" y="35"/>
                  </a:cubicBezTo>
                  <a:cubicBezTo>
                    <a:pt x="57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1268464" y="296581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0" y="0"/>
                    <a:pt x="0" y="35"/>
                    <a:pt x="0" y="53"/>
                  </a:cubicBezTo>
                  <a:cubicBezTo>
                    <a:pt x="0" y="81"/>
                    <a:pt x="0" y="99"/>
                    <a:pt x="7" y="99"/>
                  </a:cubicBezTo>
                  <a:cubicBezTo>
                    <a:pt x="10" y="99"/>
                    <a:pt x="13" y="96"/>
                    <a:pt x="18" y="92"/>
                  </a:cubicBezTo>
                  <a:cubicBezTo>
                    <a:pt x="35" y="92"/>
                    <a:pt x="53" y="53"/>
                    <a:pt x="53" y="35"/>
                  </a:cubicBezTo>
                  <a:cubicBezTo>
                    <a:pt x="53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905940" y="409394"/>
              <a:ext cx="23749" cy="12782"/>
            </a:xfrm>
            <a:custGeom>
              <a:avLst/>
              <a:gdLst/>
              <a:ahLst/>
              <a:cxnLst/>
              <a:rect l="l" t="t" r="r" b="b"/>
              <a:pathLst>
                <a:path w="132" h="69" extrusionOk="0">
                  <a:moveTo>
                    <a:pt x="55" y="0"/>
                  </a:moveTo>
                  <a:cubicBezTo>
                    <a:pt x="38" y="0"/>
                    <a:pt x="16" y="15"/>
                    <a:pt x="1" y="27"/>
                  </a:cubicBezTo>
                  <a:cubicBezTo>
                    <a:pt x="1" y="44"/>
                    <a:pt x="23" y="62"/>
                    <a:pt x="57" y="62"/>
                  </a:cubicBezTo>
                  <a:cubicBezTo>
                    <a:pt x="62" y="67"/>
                    <a:pt x="69" y="69"/>
                    <a:pt x="76" y="69"/>
                  </a:cubicBezTo>
                  <a:cubicBezTo>
                    <a:pt x="94" y="69"/>
                    <a:pt x="116" y="56"/>
                    <a:pt x="131" y="44"/>
                  </a:cubicBezTo>
                  <a:cubicBezTo>
                    <a:pt x="131" y="27"/>
                    <a:pt x="110" y="9"/>
                    <a:pt x="75" y="9"/>
                  </a:cubicBezTo>
                  <a:cubicBezTo>
                    <a:pt x="70" y="3"/>
                    <a:pt x="63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1000754" y="417544"/>
              <a:ext cx="19791" cy="11485"/>
            </a:xfrm>
            <a:custGeom>
              <a:avLst/>
              <a:gdLst/>
              <a:ahLst/>
              <a:cxnLst/>
              <a:rect l="l" t="t" r="r" b="b"/>
              <a:pathLst>
                <a:path w="110" h="62" extrusionOk="0">
                  <a:moveTo>
                    <a:pt x="74" y="0"/>
                  </a:moveTo>
                  <a:cubicBezTo>
                    <a:pt x="39" y="0"/>
                    <a:pt x="18" y="0"/>
                    <a:pt x="0" y="35"/>
                  </a:cubicBezTo>
                  <a:cubicBezTo>
                    <a:pt x="0" y="52"/>
                    <a:pt x="0" y="52"/>
                    <a:pt x="39" y="52"/>
                  </a:cubicBezTo>
                  <a:cubicBezTo>
                    <a:pt x="45" y="59"/>
                    <a:pt x="51" y="61"/>
                    <a:pt x="59" y="61"/>
                  </a:cubicBezTo>
                  <a:cubicBezTo>
                    <a:pt x="76" y="61"/>
                    <a:pt x="97" y="47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1079016" y="411061"/>
              <a:ext cx="16552" cy="12967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57" y="0"/>
                  </a:moveTo>
                  <a:cubicBezTo>
                    <a:pt x="40" y="18"/>
                    <a:pt x="18" y="35"/>
                    <a:pt x="0" y="53"/>
                  </a:cubicBezTo>
                  <a:cubicBezTo>
                    <a:pt x="0" y="70"/>
                    <a:pt x="0" y="70"/>
                    <a:pt x="18" y="70"/>
                  </a:cubicBezTo>
                  <a:cubicBezTo>
                    <a:pt x="57" y="70"/>
                    <a:pt x="74" y="53"/>
                    <a:pt x="92" y="35"/>
                  </a:cubicBezTo>
                  <a:cubicBezTo>
                    <a:pt x="92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1144684" y="40050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"/>
                    <a:pt x="18" y="18"/>
                    <a:pt x="1" y="36"/>
                  </a:cubicBezTo>
                  <a:cubicBezTo>
                    <a:pt x="1" y="57"/>
                    <a:pt x="1" y="75"/>
                    <a:pt x="18" y="75"/>
                  </a:cubicBezTo>
                  <a:cubicBezTo>
                    <a:pt x="53" y="75"/>
                    <a:pt x="71" y="57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1203515" y="383645"/>
              <a:ext cx="12594" cy="15190"/>
            </a:xfrm>
            <a:custGeom>
              <a:avLst/>
              <a:gdLst/>
              <a:ahLst/>
              <a:cxnLst/>
              <a:rect l="l" t="t" r="r" b="b"/>
              <a:pathLst>
                <a:path w="70" h="82" extrusionOk="0">
                  <a:moveTo>
                    <a:pt x="53" y="0"/>
                  </a:moveTo>
                  <a:cubicBezTo>
                    <a:pt x="35" y="0"/>
                    <a:pt x="18" y="40"/>
                    <a:pt x="0" y="57"/>
                  </a:cubicBezTo>
                  <a:cubicBezTo>
                    <a:pt x="0" y="69"/>
                    <a:pt x="9" y="82"/>
                    <a:pt x="20" y="82"/>
                  </a:cubicBezTo>
                  <a:cubicBezTo>
                    <a:pt x="25" y="82"/>
                    <a:pt x="30" y="79"/>
                    <a:pt x="35" y="74"/>
                  </a:cubicBezTo>
                  <a:cubicBezTo>
                    <a:pt x="53" y="74"/>
                    <a:pt x="70" y="57"/>
                    <a:pt x="70" y="40"/>
                  </a:cubicBezTo>
                  <a:cubicBezTo>
                    <a:pt x="70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1258209" y="36345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57" y="1"/>
                  </a:moveTo>
                  <a:lnTo>
                    <a:pt x="1" y="57"/>
                  </a:lnTo>
                  <a:cubicBezTo>
                    <a:pt x="1" y="92"/>
                    <a:pt x="23" y="92"/>
                    <a:pt x="40" y="92"/>
                  </a:cubicBezTo>
                  <a:cubicBezTo>
                    <a:pt x="57" y="92"/>
                    <a:pt x="75" y="75"/>
                    <a:pt x="75" y="40"/>
                  </a:cubicBezTo>
                  <a:cubicBezTo>
                    <a:pt x="75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873916" y="457742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2" y="1"/>
                  </a:moveTo>
                  <a:cubicBezTo>
                    <a:pt x="70" y="1"/>
                    <a:pt x="35" y="18"/>
                    <a:pt x="18" y="35"/>
                  </a:cubicBezTo>
                  <a:cubicBezTo>
                    <a:pt x="0" y="53"/>
                    <a:pt x="18" y="53"/>
                    <a:pt x="53" y="75"/>
                  </a:cubicBezTo>
                  <a:cubicBezTo>
                    <a:pt x="70" y="75"/>
                    <a:pt x="109" y="53"/>
                    <a:pt x="127" y="35"/>
                  </a:cubicBezTo>
                  <a:cubicBezTo>
                    <a:pt x="144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964772" y="464225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0"/>
                  </a:moveTo>
                  <a:cubicBezTo>
                    <a:pt x="57" y="0"/>
                    <a:pt x="39" y="0"/>
                    <a:pt x="22" y="18"/>
                  </a:cubicBezTo>
                  <a:cubicBezTo>
                    <a:pt x="0" y="40"/>
                    <a:pt x="22" y="57"/>
                    <a:pt x="39" y="57"/>
                  </a:cubicBezTo>
                  <a:cubicBezTo>
                    <a:pt x="74" y="57"/>
                    <a:pt x="92" y="40"/>
                    <a:pt x="109" y="18"/>
                  </a:cubicBezTo>
                  <a:cubicBezTo>
                    <a:pt x="131" y="18"/>
                    <a:pt x="13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1043033" y="461076"/>
              <a:ext cx="23569" cy="10559"/>
            </a:xfrm>
            <a:custGeom>
              <a:avLst/>
              <a:gdLst/>
              <a:ahLst/>
              <a:cxnLst/>
              <a:rect l="l" t="t" r="r" b="b"/>
              <a:pathLst>
                <a:path w="131" h="57" extrusionOk="0">
                  <a:moveTo>
                    <a:pt x="92" y="0"/>
                  </a:moveTo>
                  <a:cubicBezTo>
                    <a:pt x="74" y="0"/>
                    <a:pt x="39" y="17"/>
                    <a:pt x="22" y="35"/>
                  </a:cubicBezTo>
                  <a:cubicBezTo>
                    <a:pt x="0" y="57"/>
                    <a:pt x="22" y="57"/>
                    <a:pt x="39" y="57"/>
                  </a:cubicBezTo>
                  <a:cubicBezTo>
                    <a:pt x="57" y="57"/>
                    <a:pt x="92" y="35"/>
                    <a:pt x="109" y="17"/>
                  </a:cubicBezTo>
                  <a:cubicBezTo>
                    <a:pt x="131" y="0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1114998" y="45125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1"/>
                  </a:moveTo>
                  <a:cubicBezTo>
                    <a:pt x="57" y="18"/>
                    <a:pt x="18" y="18"/>
                    <a:pt x="18" y="36"/>
                  </a:cubicBezTo>
                  <a:cubicBezTo>
                    <a:pt x="1" y="53"/>
                    <a:pt x="1" y="70"/>
                    <a:pt x="35" y="70"/>
                  </a:cubicBezTo>
                  <a:cubicBezTo>
                    <a:pt x="57" y="70"/>
                    <a:pt x="75" y="53"/>
                    <a:pt x="92" y="36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1179947" y="440885"/>
              <a:ext cx="16732" cy="13893"/>
            </a:xfrm>
            <a:custGeom>
              <a:avLst/>
              <a:gdLst/>
              <a:ahLst/>
              <a:cxnLst/>
              <a:rect l="l" t="t" r="r" b="b"/>
              <a:pathLst>
                <a:path w="93" h="75" extrusionOk="0">
                  <a:moveTo>
                    <a:pt x="57" y="0"/>
                  </a:moveTo>
                  <a:cubicBezTo>
                    <a:pt x="40" y="0"/>
                    <a:pt x="23" y="18"/>
                    <a:pt x="1" y="35"/>
                  </a:cubicBezTo>
                  <a:cubicBezTo>
                    <a:pt x="1" y="57"/>
                    <a:pt x="1" y="74"/>
                    <a:pt x="40" y="74"/>
                  </a:cubicBezTo>
                  <a:cubicBezTo>
                    <a:pt x="57" y="57"/>
                    <a:pt x="75" y="35"/>
                    <a:pt x="75" y="18"/>
                  </a:cubicBezTo>
                  <a:cubicBezTo>
                    <a:pt x="92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1242556" y="42717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0"/>
                  </a:moveTo>
                  <a:cubicBezTo>
                    <a:pt x="36" y="0"/>
                    <a:pt x="18" y="22"/>
                    <a:pt x="18" y="39"/>
                  </a:cubicBezTo>
                  <a:cubicBezTo>
                    <a:pt x="1" y="57"/>
                    <a:pt x="18" y="74"/>
                    <a:pt x="36" y="74"/>
                  </a:cubicBezTo>
                  <a:cubicBezTo>
                    <a:pt x="53" y="74"/>
                    <a:pt x="70" y="57"/>
                    <a:pt x="88" y="39"/>
                  </a:cubicBezTo>
                  <a:cubicBezTo>
                    <a:pt x="88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837933" y="501274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2" y="1"/>
                    <a:pt x="18" y="18"/>
                    <a:pt x="0" y="35"/>
                  </a:cubicBezTo>
                  <a:cubicBezTo>
                    <a:pt x="0" y="35"/>
                    <a:pt x="0" y="57"/>
                    <a:pt x="35" y="57"/>
                  </a:cubicBezTo>
                  <a:cubicBezTo>
                    <a:pt x="52" y="57"/>
                    <a:pt x="92" y="57"/>
                    <a:pt x="109" y="35"/>
                  </a:cubicBezTo>
                  <a:cubicBezTo>
                    <a:pt x="126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922492" y="504608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4" y="0"/>
                    <a:pt x="39" y="0"/>
                    <a:pt x="18" y="17"/>
                  </a:cubicBezTo>
                  <a:cubicBezTo>
                    <a:pt x="0" y="39"/>
                    <a:pt x="18" y="57"/>
                    <a:pt x="39" y="57"/>
                  </a:cubicBezTo>
                  <a:cubicBezTo>
                    <a:pt x="74" y="57"/>
                    <a:pt x="92" y="39"/>
                    <a:pt x="109" y="17"/>
                  </a:cubicBezTo>
                  <a:cubicBezTo>
                    <a:pt x="126" y="17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1004172" y="503126"/>
              <a:ext cx="22130" cy="10188"/>
            </a:xfrm>
            <a:custGeom>
              <a:avLst/>
              <a:gdLst/>
              <a:ahLst/>
              <a:cxnLst/>
              <a:rect l="l" t="t" r="r" b="b"/>
              <a:pathLst>
                <a:path w="123" h="55" extrusionOk="0">
                  <a:moveTo>
                    <a:pt x="105" y="1"/>
                  </a:moveTo>
                  <a:cubicBezTo>
                    <a:pt x="101" y="1"/>
                    <a:pt x="95" y="3"/>
                    <a:pt x="90" y="8"/>
                  </a:cubicBezTo>
                  <a:cubicBezTo>
                    <a:pt x="55" y="8"/>
                    <a:pt x="38" y="8"/>
                    <a:pt x="20" y="25"/>
                  </a:cubicBezTo>
                  <a:cubicBezTo>
                    <a:pt x="5" y="41"/>
                    <a:pt x="1" y="54"/>
                    <a:pt x="14" y="54"/>
                  </a:cubicBezTo>
                  <a:cubicBezTo>
                    <a:pt x="19" y="54"/>
                    <a:pt x="27" y="52"/>
                    <a:pt x="38" y="47"/>
                  </a:cubicBezTo>
                  <a:cubicBezTo>
                    <a:pt x="55" y="47"/>
                    <a:pt x="90" y="47"/>
                    <a:pt x="108" y="25"/>
                  </a:cubicBezTo>
                  <a:cubicBezTo>
                    <a:pt x="123" y="13"/>
                    <a:pt x="117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1079016" y="49812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92" y="0"/>
                  </a:moveTo>
                  <a:cubicBezTo>
                    <a:pt x="57" y="0"/>
                    <a:pt x="40" y="18"/>
                    <a:pt x="18" y="35"/>
                  </a:cubicBezTo>
                  <a:cubicBezTo>
                    <a:pt x="0" y="52"/>
                    <a:pt x="18" y="74"/>
                    <a:pt x="40" y="74"/>
                  </a:cubicBezTo>
                  <a:cubicBezTo>
                    <a:pt x="57" y="52"/>
                    <a:pt x="92" y="52"/>
                    <a:pt x="109" y="35"/>
                  </a:cubicBezTo>
                  <a:cubicBezTo>
                    <a:pt x="109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1150981" y="491641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0"/>
                  </a:moveTo>
                  <a:cubicBezTo>
                    <a:pt x="53" y="0"/>
                    <a:pt x="36" y="18"/>
                    <a:pt x="18" y="35"/>
                  </a:cubicBezTo>
                  <a:cubicBezTo>
                    <a:pt x="1" y="53"/>
                    <a:pt x="18" y="70"/>
                    <a:pt x="36" y="70"/>
                  </a:cubicBezTo>
                  <a:cubicBezTo>
                    <a:pt x="75" y="70"/>
                    <a:pt x="92" y="53"/>
                    <a:pt x="110" y="35"/>
                  </a:cubicBezTo>
                  <a:cubicBezTo>
                    <a:pt x="110" y="18"/>
                    <a:pt x="110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1223126" y="48441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2" y="0"/>
                  </a:moveTo>
                  <a:cubicBezTo>
                    <a:pt x="35" y="0"/>
                    <a:pt x="17" y="18"/>
                    <a:pt x="17" y="39"/>
                  </a:cubicBezTo>
                  <a:cubicBezTo>
                    <a:pt x="0" y="74"/>
                    <a:pt x="17" y="74"/>
                    <a:pt x="35" y="74"/>
                  </a:cubicBezTo>
                  <a:cubicBezTo>
                    <a:pt x="52" y="74"/>
                    <a:pt x="87" y="57"/>
                    <a:pt x="87" y="39"/>
                  </a:cubicBezTo>
                  <a:cubicBezTo>
                    <a:pt x="87" y="18"/>
                    <a:pt x="87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801951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4" y="1"/>
                  </a:moveTo>
                  <a:cubicBezTo>
                    <a:pt x="57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57" y="75"/>
                    <a:pt x="91" y="57"/>
                    <a:pt x="109" y="40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883271" y="544806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7" y="1"/>
                    <a:pt x="40" y="18"/>
                    <a:pt x="18" y="40"/>
                  </a:cubicBezTo>
                  <a:cubicBezTo>
                    <a:pt x="1" y="57"/>
                    <a:pt x="18" y="57"/>
                    <a:pt x="40" y="57"/>
                  </a:cubicBezTo>
                  <a:cubicBezTo>
                    <a:pt x="75" y="57"/>
                    <a:pt x="92" y="57"/>
                    <a:pt x="109" y="40"/>
                  </a:cubicBezTo>
                  <a:cubicBezTo>
                    <a:pt x="127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968550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1" y="1"/>
                  </a:moveTo>
                  <a:cubicBezTo>
                    <a:pt x="53" y="1"/>
                    <a:pt x="18" y="18"/>
                    <a:pt x="1" y="40"/>
                  </a:cubicBezTo>
                  <a:cubicBezTo>
                    <a:pt x="1" y="57"/>
                    <a:pt x="1" y="75"/>
                    <a:pt x="36" y="75"/>
                  </a:cubicBezTo>
                  <a:cubicBezTo>
                    <a:pt x="53" y="75"/>
                    <a:pt x="88" y="57"/>
                    <a:pt x="88" y="40"/>
                  </a:cubicBezTo>
                  <a:cubicBezTo>
                    <a:pt x="110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1046992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87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26" y="18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1125254" y="544806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0" y="1"/>
                  </a:moveTo>
                  <a:cubicBezTo>
                    <a:pt x="52" y="1"/>
                    <a:pt x="18" y="18"/>
                    <a:pt x="18" y="40"/>
                  </a:cubicBezTo>
                  <a:cubicBezTo>
                    <a:pt x="0" y="57"/>
                    <a:pt x="18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09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1203515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53" y="1"/>
                    <a:pt x="18" y="18"/>
                    <a:pt x="18" y="40"/>
                  </a:cubicBezTo>
                  <a:cubicBezTo>
                    <a:pt x="0" y="57"/>
                    <a:pt x="18" y="75"/>
                    <a:pt x="53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09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776043" y="595562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70" y="1"/>
                  </a:moveTo>
                  <a:cubicBezTo>
                    <a:pt x="53" y="18"/>
                    <a:pt x="18" y="18"/>
                    <a:pt x="18" y="53"/>
                  </a:cubicBezTo>
                  <a:cubicBezTo>
                    <a:pt x="0" y="70"/>
                    <a:pt x="18" y="92"/>
                    <a:pt x="53" y="92"/>
                  </a:cubicBezTo>
                  <a:cubicBezTo>
                    <a:pt x="70" y="92"/>
                    <a:pt x="92" y="70"/>
                    <a:pt x="109" y="36"/>
                  </a:cubicBezTo>
                  <a:cubicBezTo>
                    <a:pt x="109" y="18"/>
                    <a:pt x="92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857544" y="595562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74" y="1"/>
                  </a:moveTo>
                  <a:cubicBezTo>
                    <a:pt x="35" y="1"/>
                    <a:pt x="17" y="18"/>
                    <a:pt x="0" y="36"/>
                  </a:cubicBezTo>
                  <a:cubicBezTo>
                    <a:pt x="0" y="53"/>
                    <a:pt x="17" y="70"/>
                    <a:pt x="35" y="70"/>
                  </a:cubicBezTo>
                  <a:cubicBezTo>
                    <a:pt x="74" y="70"/>
                    <a:pt x="91" y="53"/>
                    <a:pt x="109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941923" y="595562"/>
              <a:ext cx="19791" cy="14820"/>
            </a:xfrm>
            <a:custGeom>
              <a:avLst/>
              <a:gdLst/>
              <a:ahLst/>
              <a:cxnLst/>
              <a:rect l="l" t="t" r="r" b="b"/>
              <a:pathLst>
                <a:path w="110" h="80" extrusionOk="0">
                  <a:moveTo>
                    <a:pt x="58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3"/>
                    <a:pt x="1" y="70"/>
                    <a:pt x="40" y="70"/>
                  </a:cubicBezTo>
                  <a:cubicBezTo>
                    <a:pt x="45" y="76"/>
                    <a:pt x="51" y="79"/>
                    <a:pt x="57" y="79"/>
                  </a:cubicBezTo>
                  <a:cubicBezTo>
                    <a:pt x="74" y="79"/>
                    <a:pt x="92" y="61"/>
                    <a:pt x="92" y="36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1023423" y="598896"/>
              <a:ext cx="19791" cy="15005"/>
            </a:xfrm>
            <a:custGeom>
              <a:avLst/>
              <a:gdLst/>
              <a:ahLst/>
              <a:cxnLst/>
              <a:rect l="l" t="t" r="r" b="b"/>
              <a:pathLst>
                <a:path w="110" h="81" extrusionOk="0">
                  <a:moveTo>
                    <a:pt x="74" y="0"/>
                  </a:moveTo>
                  <a:cubicBezTo>
                    <a:pt x="40" y="0"/>
                    <a:pt x="22" y="18"/>
                    <a:pt x="22" y="35"/>
                  </a:cubicBezTo>
                  <a:cubicBezTo>
                    <a:pt x="1" y="52"/>
                    <a:pt x="22" y="74"/>
                    <a:pt x="57" y="74"/>
                  </a:cubicBezTo>
                  <a:cubicBezTo>
                    <a:pt x="62" y="79"/>
                    <a:pt x="67" y="81"/>
                    <a:pt x="73" y="81"/>
                  </a:cubicBezTo>
                  <a:cubicBezTo>
                    <a:pt x="90" y="81"/>
                    <a:pt x="109" y="6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1108702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1"/>
                  </a:moveTo>
                  <a:cubicBezTo>
                    <a:pt x="36" y="1"/>
                    <a:pt x="1" y="18"/>
                    <a:pt x="1" y="35"/>
                  </a:cubicBezTo>
                  <a:cubicBezTo>
                    <a:pt x="1" y="57"/>
                    <a:pt x="18" y="92"/>
                    <a:pt x="36" y="92"/>
                  </a:cubicBezTo>
                  <a:cubicBezTo>
                    <a:pt x="70" y="92"/>
                    <a:pt x="92" y="75"/>
                    <a:pt x="110" y="35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1193260" y="605195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299275" y="156938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75" y="91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90850" y="157567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23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495020" y="1589387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75"/>
                    <a:pt x="22" y="92"/>
                    <a:pt x="57" y="110"/>
                  </a:cubicBezTo>
                  <a:cubicBezTo>
                    <a:pt x="92" y="110"/>
                    <a:pt x="131" y="92"/>
                    <a:pt x="131" y="75"/>
                  </a:cubicBezTo>
                  <a:cubicBezTo>
                    <a:pt x="131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606206" y="160957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5"/>
                  </a:cubicBezTo>
                  <a:cubicBezTo>
                    <a:pt x="126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720450" y="16318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7"/>
                    <a:pt x="1" y="46"/>
                  </a:cubicBezTo>
                  <a:cubicBezTo>
                    <a:pt x="1" y="63"/>
                    <a:pt x="18" y="98"/>
                    <a:pt x="53" y="98"/>
                  </a:cubicBezTo>
                  <a:cubicBezTo>
                    <a:pt x="92" y="98"/>
                    <a:pt x="127" y="81"/>
                    <a:pt x="127" y="63"/>
                  </a:cubicBezTo>
                  <a:cubicBezTo>
                    <a:pt x="127" y="46"/>
                    <a:pt x="92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831636" y="16518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3" y="99"/>
                  </a:cubicBezTo>
                  <a:cubicBezTo>
                    <a:pt x="87" y="99"/>
                    <a:pt x="127" y="82"/>
                    <a:pt x="127" y="64"/>
                  </a:cubicBezTo>
                  <a:cubicBezTo>
                    <a:pt x="127" y="25"/>
                    <a:pt x="87" y="8"/>
                    <a:pt x="53" y="8"/>
                  </a:cubicBezTo>
                  <a:cubicBezTo>
                    <a:pt x="44" y="3"/>
                    <a:pt x="36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299275" y="1643478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90850" y="16486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7"/>
                    <a:pt x="1" y="42"/>
                  </a:cubicBezTo>
                  <a:cubicBezTo>
                    <a:pt x="1" y="64"/>
                    <a:pt x="18" y="99"/>
                    <a:pt x="57" y="99"/>
                  </a:cubicBezTo>
                  <a:cubicBezTo>
                    <a:pt x="92" y="99"/>
                    <a:pt x="109" y="81"/>
                    <a:pt x="109" y="64"/>
                  </a:cubicBezTo>
                  <a:cubicBezTo>
                    <a:pt x="109" y="25"/>
                    <a:pt x="92" y="7"/>
                    <a:pt x="57" y="7"/>
                  </a:cubicBezTo>
                  <a:cubicBezTo>
                    <a:pt x="47" y="3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495020" y="166366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606206" y="1683675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53"/>
                    <a:pt x="18" y="92"/>
                    <a:pt x="57" y="92"/>
                  </a:cubicBezTo>
                  <a:cubicBezTo>
                    <a:pt x="66" y="97"/>
                    <a:pt x="75" y="99"/>
                    <a:pt x="84" y="99"/>
                  </a:cubicBezTo>
                  <a:cubicBezTo>
                    <a:pt x="108" y="99"/>
                    <a:pt x="126" y="82"/>
                    <a:pt x="126" y="53"/>
                  </a:cubicBezTo>
                  <a:cubicBezTo>
                    <a:pt x="126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720450" y="170386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0"/>
                  </a:cubicBezTo>
                  <a:cubicBezTo>
                    <a:pt x="127" y="36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831636" y="172405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3" y="109"/>
                  </a:cubicBezTo>
                  <a:cubicBezTo>
                    <a:pt x="87" y="109"/>
                    <a:pt x="127" y="92"/>
                    <a:pt x="127" y="53"/>
                  </a:cubicBezTo>
                  <a:cubicBezTo>
                    <a:pt x="127" y="35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299275" y="171349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8"/>
                  </a:cubicBezTo>
                  <a:cubicBezTo>
                    <a:pt x="1" y="75"/>
                    <a:pt x="40" y="110"/>
                    <a:pt x="57" y="110"/>
                  </a:cubicBezTo>
                  <a:cubicBezTo>
                    <a:pt x="75" y="110"/>
                    <a:pt x="109" y="92"/>
                    <a:pt x="109" y="58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90850" y="17209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70"/>
                    <a:pt x="18" y="87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495020" y="1735728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0"/>
                  </a:moveTo>
                  <a:cubicBezTo>
                    <a:pt x="12" y="0"/>
                    <a:pt x="0" y="17"/>
                    <a:pt x="0" y="46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46"/>
                    <a:pt x="92" y="7"/>
                    <a:pt x="57" y="7"/>
                  </a:cubicBezTo>
                  <a:cubicBezTo>
                    <a:pt x="48" y="3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606206" y="175592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4"/>
                    <a:pt x="18" y="98"/>
                    <a:pt x="57" y="98"/>
                  </a:cubicBezTo>
                  <a:cubicBezTo>
                    <a:pt x="92" y="98"/>
                    <a:pt x="126" y="81"/>
                    <a:pt x="126" y="64"/>
                  </a:cubicBezTo>
                  <a:cubicBezTo>
                    <a:pt x="126" y="46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720450" y="17772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63" y="97"/>
                    <a:pt x="73" y="99"/>
                    <a:pt x="83" y="99"/>
                  </a:cubicBezTo>
                  <a:cubicBezTo>
                    <a:pt x="108" y="99"/>
                    <a:pt x="127" y="83"/>
                    <a:pt x="127" y="57"/>
                  </a:cubicBezTo>
                  <a:cubicBezTo>
                    <a:pt x="127" y="40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831636" y="17974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299275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90850" y="17942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74"/>
                    <a:pt x="18" y="91"/>
                    <a:pt x="57" y="91"/>
                  </a:cubicBezTo>
                  <a:cubicBezTo>
                    <a:pt x="67" y="96"/>
                    <a:pt x="75" y="98"/>
                    <a:pt x="81" y="98"/>
                  </a:cubicBezTo>
                  <a:cubicBezTo>
                    <a:pt x="100" y="98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495020" y="1807973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7"/>
                    <a:pt x="0" y="52"/>
                  </a:cubicBezTo>
                  <a:cubicBezTo>
                    <a:pt x="0" y="74"/>
                    <a:pt x="22" y="91"/>
                    <a:pt x="57" y="109"/>
                  </a:cubicBezTo>
                  <a:cubicBezTo>
                    <a:pt x="92" y="109"/>
                    <a:pt x="131" y="91"/>
                    <a:pt x="131" y="74"/>
                  </a:cubicBezTo>
                  <a:cubicBezTo>
                    <a:pt x="131" y="35"/>
                    <a:pt x="92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606206" y="18279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720450" y="18502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4"/>
                    <a:pt x="18" y="98"/>
                    <a:pt x="53" y="98"/>
                  </a:cubicBezTo>
                  <a:cubicBezTo>
                    <a:pt x="92" y="98"/>
                    <a:pt x="127" y="98"/>
                    <a:pt x="127" y="64"/>
                  </a:cubicBezTo>
                  <a:cubicBezTo>
                    <a:pt x="127" y="42"/>
                    <a:pt x="92" y="7"/>
                    <a:pt x="53" y="7"/>
                  </a:cubicBezTo>
                  <a:cubicBezTo>
                    <a:pt x="43" y="2"/>
                    <a:pt x="35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831636" y="187040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4"/>
                    <a:pt x="87" y="7"/>
                    <a:pt x="53" y="7"/>
                  </a:cubicBezTo>
                  <a:cubicBezTo>
                    <a:pt x="43" y="2"/>
                    <a:pt x="35" y="0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299275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90850" y="186836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95020" y="188207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67" y="93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06206" y="1902261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66" y="93"/>
                    <a:pt x="76" y="96"/>
                    <a:pt x="85" y="96"/>
                  </a:cubicBezTo>
                  <a:cubicBezTo>
                    <a:pt x="108" y="96"/>
                    <a:pt x="126" y="78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720450" y="19243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53" y="99"/>
                  </a:cubicBezTo>
                  <a:cubicBezTo>
                    <a:pt x="92" y="99"/>
                    <a:pt x="127" y="77"/>
                    <a:pt x="127" y="60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831636" y="194245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0"/>
                    <a:pt x="18" y="88"/>
                    <a:pt x="53" y="110"/>
                  </a:cubicBezTo>
                  <a:cubicBezTo>
                    <a:pt x="87" y="110"/>
                    <a:pt x="127" y="88"/>
                    <a:pt x="127" y="70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299275" y="1934308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45" y="1"/>
                  </a:moveTo>
                  <a:cubicBezTo>
                    <a:pt x="26" y="1"/>
                    <a:pt x="1" y="27"/>
                    <a:pt x="1" y="45"/>
                  </a:cubicBezTo>
                  <a:cubicBezTo>
                    <a:pt x="1" y="80"/>
                    <a:pt x="40" y="97"/>
                    <a:pt x="57" y="97"/>
                  </a:cubicBezTo>
                  <a:cubicBezTo>
                    <a:pt x="75" y="97"/>
                    <a:pt x="109" y="80"/>
                    <a:pt x="109" y="45"/>
                  </a:cubicBezTo>
                  <a:cubicBezTo>
                    <a:pt x="109" y="23"/>
                    <a:pt x="75" y="6"/>
                    <a:pt x="57" y="6"/>
                  </a:cubicBezTo>
                  <a:cubicBezTo>
                    <a:pt x="54" y="2"/>
                    <a:pt x="50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90850" y="193838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3"/>
                    <a:pt x="1" y="58"/>
                  </a:cubicBezTo>
                  <a:cubicBezTo>
                    <a:pt x="1" y="75"/>
                    <a:pt x="18" y="110"/>
                    <a:pt x="57" y="110"/>
                  </a:cubicBezTo>
                  <a:cubicBezTo>
                    <a:pt x="92" y="110"/>
                    <a:pt x="109" y="92"/>
                    <a:pt x="109" y="58"/>
                  </a:cubicBezTo>
                  <a:cubicBezTo>
                    <a:pt x="109" y="40"/>
                    <a:pt x="92" y="23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495020" y="1955426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40"/>
                  </a:cubicBezTo>
                  <a:cubicBezTo>
                    <a:pt x="0" y="57"/>
                    <a:pt x="22" y="92"/>
                    <a:pt x="57" y="92"/>
                  </a:cubicBezTo>
                  <a:cubicBezTo>
                    <a:pt x="66" y="96"/>
                    <a:pt x="76" y="99"/>
                    <a:pt x="85" y="99"/>
                  </a:cubicBezTo>
                  <a:cubicBezTo>
                    <a:pt x="110" y="99"/>
                    <a:pt x="131" y="82"/>
                    <a:pt x="131" y="57"/>
                  </a:cubicBezTo>
                  <a:cubicBezTo>
                    <a:pt x="131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606206" y="1975617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0"/>
                    <a:pt x="0" y="39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2"/>
                    <a:pt x="126" y="57"/>
                  </a:cubicBezTo>
                  <a:cubicBezTo>
                    <a:pt x="126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720450" y="19956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5"/>
                  </a:cubicBezTo>
                  <a:cubicBezTo>
                    <a:pt x="127" y="40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831636" y="201581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299275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90850" y="113647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7" y="87"/>
                  </a:cubicBezTo>
                  <a:cubicBezTo>
                    <a:pt x="67" y="94"/>
                    <a:pt x="75" y="96"/>
                    <a:pt x="82" y="96"/>
                  </a:cubicBezTo>
                  <a:cubicBezTo>
                    <a:pt x="100" y="96"/>
                    <a:pt x="109" y="78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495020" y="115128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81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29"/>
                    <a:pt x="92" y="7"/>
                    <a:pt x="57" y="7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606206" y="116944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40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720450" y="11929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0"/>
                    <a:pt x="1" y="39"/>
                  </a:cubicBezTo>
                  <a:cubicBezTo>
                    <a:pt x="1" y="57"/>
                    <a:pt x="18" y="91"/>
                    <a:pt x="53" y="91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831636" y="121186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9"/>
                    <a:pt x="87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299275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390850" y="12098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495020" y="12235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4"/>
                    <a:pt x="22" y="92"/>
                    <a:pt x="57" y="109"/>
                  </a:cubicBezTo>
                  <a:cubicBezTo>
                    <a:pt x="92" y="109"/>
                    <a:pt x="131" y="92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06206" y="124372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1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720450" y="12657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81"/>
                    <a:pt x="53" y="99"/>
                  </a:cubicBezTo>
                  <a:cubicBezTo>
                    <a:pt x="92" y="99"/>
                    <a:pt x="127" y="81"/>
                    <a:pt x="127" y="64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831636" y="12839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299275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71"/>
                    <a:pt x="40" y="88"/>
                    <a:pt x="57" y="88"/>
                  </a:cubicBezTo>
                  <a:cubicBezTo>
                    <a:pt x="75" y="88"/>
                    <a:pt x="109" y="71"/>
                    <a:pt x="109" y="36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390850" y="1282626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0" y="1"/>
                  </a:moveTo>
                  <a:cubicBezTo>
                    <a:pt x="10" y="1"/>
                    <a:pt x="1" y="17"/>
                    <a:pt x="1" y="43"/>
                  </a:cubicBezTo>
                  <a:cubicBezTo>
                    <a:pt x="1" y="60"/>
                    <a:pt x="18" y="99"/>
                    <a:pt x="57" y="99"/>
                  </a:cubicBezTo>
                  <a:cubicBezTo>
                    <a:pt x="92" y="99"/>
                    <a:pt x="109" y="82"/>
                    <a:pt x="109" y="60"/>
                  </a:cubicBezTo>
                  <a:cubicBezTo>
                    <a:pt x="109" y="25"/>
                    <a:pt x="92" y="8"/>
                    <a:pt x="57" y="8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495020" y="129763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53"/>
                    <a:pt x="22" y="88"/>
                    <a:pt x="57" y="88"/>
                  </a:cubicBezTo>
                  <a:cubicBezTo>
                    <a:pt x="67" y="94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606206" y="131782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7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18" y="88"/>
                    <a:pt x="57" y="88"/>
                  </a:cubicBezTo>
                  <a:cubicBezTo>
                    <a:pt x="66" y="94"/>
                    <a:pt x="76" y="96"/>
                    <a:pt x="85" y="96"/>
                  </a:cubicBezTo>
                  <a:cubicBezTo>
                    <a:pt x="108" y="96"/>
                    <a:pt x="126" y="78"/>
                    <a:pt x="126" y="53"/>
                  </a:cubicBezTo>
                  <a:cubicBezTo>
                    <a:pt x="126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720450" y="133801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109"/>
                  </a:cubicBezTo>
                  <a:cubicBezTo>
                    <a:pt x="92" y="109"/>
                    <a:pt x="127" y="87"/>
                    <a:pt x="127" y="70"/>
                  </a:cubicBezTo>
                  <a:cubicBezTo>
                    <a:pt x="127" y="35"/>
                    <a:pt x="92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831636" y="1358205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0"/>
                    <a:pt x="18" y="87"/>
                    <a:pt x="53" y="87"/>
                  </a:cubicBezTo>
                  <a:cubicBezTo>
                    <a:pt x="62" y="93"/>
                    <a:pt x="72" y="96"/>
                    <a:pt x="82" y="96"/>
                  </a:cubicBezTo>
                  <a:cubicBezTo>
                    <a:pt x="106" y="96"/>
                    <a:pt x="127" y="77"/>
                    <a:pt x="127" y="52"/>
                  </a:cubicBezTo>
                  <a:cubicBezTo>
                    <a:pt x="127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299275" y="134764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109"/>
                    <a:pt x="57" y="109"/>
                  </a:cubicBezTo>
                  <a:cubicBezTo>
                    <a:pt x="75" y="109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390850" y="135412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7" y="96"/>
                    <a:pt x="75" y="99"/>
                    <a:pt x="81" y="99"/>
                  </a:cubicBezTo>
                  <a:cubicBezTo>
                    <a:pt x="100" y="99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495020" y="1369690"/>
              <a:ext cx="23569" cy="18525"/>
            </a:xfrm>
            <a:custGeom>
              <a:avLst/>
              <a:gdLst/>
              <a:ahLst/>
              <a:cxnLst/>
              <a:rect l="l" t="t" r="r" b="b"/>
              <a:pathLst>
                <a:path w="131" h="100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2"/>
                    <a:pt x="131" y="64"/>
                  </a:cubicBezTo>
                  <a:cubicBezTo>
                    <a:pt x="131" y="25"/>
                    <a:pt x="92" y="8"/>
                    <a:pt x="57" y="8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606206" y="138988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7" y="99"/>
                  </a:cubicBezTo>
                  <a:cubicBezTo>
                    <a:pt x="92" y="99"/>
                    <a:pt x="126" y="81"/>
                    <a:pt x="126" y="64"/>
                  </a:cubicBezTo>
                  <a:cubicBezTo>
                    <a:pt x="126" y="25"/>
                    <a:pt x="92" y="7"/>
                    <a:pt x="57" y="7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720450" y="14113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57"/>
                    <a:pt x="18" y="92"/>
                    <a:pt x="53" y="92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831636" y="1431561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3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57"/>
                    <a:pt x="18" y="91"/>
                    <a:pt x="53" y="91"/>
                  </a:cubicBezTo>
                  <a:cubicBezTo>
                    <a:pt x="87" y="91"/>
                    <a:pt x="127" y="91"/>
                    <a:pt x="127" y="57"/>
                  </a:cubicBezTo>
                  <a:cubicBezTo>
                    <a:pt x="127" y="39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299275" y="142174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18"/>
                    <a:pt x="1" y="53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3908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495020" y="14419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5"/>
                  </a:cubicBezTo>
                  <a:cubicBezTo>
                    <a:pt x="0" y="70"/>
                    <a:pt x="22" y="92"/>
                    <a:pt x="57" y="109"/>
                  </a:cubicBezTo>
                  <a:cubicBezTo>
                    <a:pt x="92" y="109"/>
                    <a:pt x="131" y="92"/>
                    <a:pt x="131" y="70"/>
                  </a:cubicBezTo>
                  <a:cubicBezTo>
                    <a:pt x="131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606206" y="14621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0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720450" y="14841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99"/>
                    <a:pt x="53" y="99"/>
                  </a:cubicBezTo>
                  <a:cubicBezTo>
                    <a:pt x="92" y="99"/>
                    <a:pt x="127" y="82"/>
                    <a:pt x="127" y="60"/>
                  </a:cubicBezTo>
                  <a:cubicBezTo>
                    <a:pt x="127" y="42"/>
                    <a:pt x="92" y="8"/>
                    <a:pt x="53" y="8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831636" y="150436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1"/>
                  </a:moveTo>
                  <a:cubicBezTo>
                    <a:pt x="10" y="1"/>
                    <a:pt x="0" y="17"/>
                    <a:pt x="0" y="42"/>
                  </a:cubicBezTo>
                  <a:cubicBezTo>
                    <a:pt x="0" y="60"/>
                    <a:pt x="18" y="99"/>
                    <a:pt x="53" y="99"/>
                  </a:cubicBezTo>
                  <a:cubicBezTo>
                    <a:pt x="87" y="99"/>
                    <a:pt x="127" y="81"/>
                    <a:pt x="127" y="60"/>
                  </a:cubicBezTo>
                  <a:cubicBezTo>
                    <a:pt x="127" y="25"/>
                    <a:pt x="87" y="7"/>
                    <a:pt x="53" y="7"/>
                  </a:cubicBezTo>
                  <a:cubicBezTo>
                    <a:pt x="43" y="3"/>
                    <a:pt x="35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299275" y="149509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23"/>
                    <a:pt x="1" y="40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40"/>
                  </a:cubicBezTo>
                  <a:cubicBezTo>
                    <a:pt x="109" y="23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390850" y="1501212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59"/>
                    <a:pt x="18" y="98"/>
                    <a:pt x="57" y="98"/>
                  </a:cubicBezTo>
                  <a:cubicBezTo>
                    <a:pt x="92" y="98"/>
                    <a:pt x="109" y="77"/>
                    <a:pt x="109" y="59"/>
                  </a:cubicBezTo>
                  <a:cubicBezTo>
                    <a:pt x="109" y="24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495020" y="1515290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1"/>
                  </a:moveTo>
                  <a:cubicBezTo>
                    <a:pt x="22" y="1"/>
                    <a:pt x="0" y="22"/>
                    <a:pt x="0" y="40"/>
                  </a:cubicBezTo>
                  <a:cubicBezTo>
                    <a:pt x="0" y="75"/>
                    <a:pt x="22" y="92"/>
                    <a:pt x="57" y="92"/>
                  </a:cubicBezTo>
                  <a:cubicBezTo>
                    <a:pt x="66" y="97"/>
                    <a:pt x="76" y="99"/>
                    <a:pt x="85" y="99"/>
                  </a:cubicBezTo>
                  <a:cubicBezTo>
                    <a:pt x="110" y="99"/>
                    <a:pt x="131" y="83"/>
                    <a:pt x="131" y="57"/>
                  </a:cubicBezTo>
                  <a:cubicBezTo>
                    <a:pt x="131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606206" y="153548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9"/>
                    <a:pt x="84" y="99"/>
                  </a:cubicBezTo>
                  <a:cubicBezTo>
                    <a:pt x="108" y="99"/>
                    <a:pt x="126" y="82"/>
                    <a:pt x="126" y="57"/>
                  </a:cubicBezTo>
                  <a:cubicBezTo>
                    <a:pt x="126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720450" y="15556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53" y="0"/>
                  </a:moveTo>
                  <a:cubicBezTo>
                    <a:pt x="18" y="0"/>
                    <a:pt x="1" y="22"/>
                    <a:pt x="1" y="39"/>
                  </a:cubicBezTo>
                  <a:cubicBezTo>
                    <a:pt x="1" y="74"/>
                    <a:pt x="18" y="92"/>
                    <a:pt x="53" y="109"/>
                  </a:cubicBezTo>
                  <a:cubicBezTo>
                    <a:pt x="92" y="109"/>
                    <a:pt x="127" y="92"/>
                    <a:pt x="127" y="74"/>
                  </a:cubicBezTo>
                  <a:cubicBezTo>
                    <a:pt x="127" y="39"/>
                    <a:pt x="92" y="22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831636" y="15756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23"/>
                    <a:pt x="0" y="40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40"/>
                    <a:pt x="87" y="23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99275" y="689109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22"/>
                    <a:pt x="1" y="57"/>
                  </a:cubicBezTo>
                  <a:cubicBezTo>
                    <a:pt x="1" y="71"/>
                    <a:pt x="15" y="97"/>
                    <a:pt x="39" y="97"/>
                  </a:cubicBezTo>
                  <a:cubicBezTo>
                    <a:pt x="44" y="97"/>
                    <a:pt x="50" y="95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381495" y="689109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53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40"/>
                  </a:cubicBezTo>
                  <a:cubicBezTo>
                    <a:pt x="87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462816" y="682626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8"/>
                    <a:pt x="1" y="35"/>
                    <a:pt x="1" y="57"/>
                  </a:cubicBezTo>
                  <a:cubicBezTo>
                    <a:pt x="1" y="92"/>
                    <a:pt x="18" y="109"/>
                    <a:pt x="36" y="109"/>
                  </a:cubicBezTo>
                  <a:cubicBezTo>
                    <a:pt x="71" y="109"/>
                    <a:pt x="92" y="75"/>
                    <a:pt x="92" y="57"/>
                  </a:cubicBezTo>
                  <a:cubicBezTo>
                    <a:pt x="92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541257" y="67947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18" y="0"/>
                    <a:pt x="0" y="18"/>
                    <a:pt x="0" y="52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1" y="74"/>
                    <a:pt x="91" y="35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22578" y="67299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5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87"/>
                    <a:pt x="18" y="109"/>
                    <a:pt x="35" y="109"/>
                  </a:cubicBezTo>
                  <a:cubicBezTo>
                    <a:pt x="75" y="109"/>
                    <a:pt x="92" y="70"/>
                    <a:pt x="92" y="53"/>
                  </a:cubicBezTo>
                  <a:cubicBezTo>
                    <a:pt x="92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700840" y="668918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1"/>
                    <a:pt x="24" y="97"/>
                    <a:pt x="41" y="97"/>
                  </a:cubicBezTo>
                  <a:cubicBezTo>
                    <a:pt x="46" y="97"/>
                    <a:pt x="50" y="95"/>
                    <a:pt x="53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22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299275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57" y="92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81495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109"/>
                    <a:pt x="109" y="92"/>
                    <a:pt x="109" y="53"/>
                  </a:cubicBezTo>
                  <a:cubicBezTo>
                    <a:pt x="87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466054" y="7600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547374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8" y="92"/>
                    <a:pt x="36" y="110"/>
                    <a:pt x="75" y="110"/>
                  </a:cubicBezTo>
                  <a:cubicBezTo>
                    <a:pt x="92" y="110"/>
                    <a:pt x="110" y="92"/>
                    <a:pt x="110" y="53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631933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23" y="71"/>
                    <a:pt x="40" y="110"/>
                    <a:pt x="75" y="110"/>
                  </a:cubicBezTo>
                  <a:cubicBezTo>
                    <a:pt x="92" y="110"/>
                    <a:pt x="110" y="71"/>
                    <a:pt x="110" y="53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717392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5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18" y="88"/>
                    <a:pt x="35" y="127"/>
                    <a:pt x="70" y="127"/>
                  </a:cubicBezTo>
                  <a:cubicBezTo>
                    <a:pt x="92" y="127"/>
                    <a:pt x="109" y="88"/>
                    <a:pt x="109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299275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384554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0" y="92"/>
                    <a:pt x="110" y="70"/>
                    <a:pt x="110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472351" y="837489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109"/>
                    <a:pt x="109" y="92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563926" y="840638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35" y="1"/>
                  </a:moveTo>
                  <a:cubicBezTo>
                    <a:pt x="18" y="1"/>
                    <a:pt x="0" y="35"/>
                    <a:pt x="0" y="53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60" y="112"/>
                    <a:pt x="66" y="114"/>
                    <a:pt x="72" y="114"/>
                  </a:cubicBezTo>
                  <a:cubicBezTo>
                    <a:pt x="97" y="114"/>
                    <a:pt x="109" y="85"/>
                    <a:pt x="109" y="53"/>
                  </a:cubicBezTo>
                  <a:cubicBezTo>
                    <a:pt x="92" y="35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651544" y="843787"/>
              <a:ext cx="23749" cy="2371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57" y="1"/>
                  </a:moveTo>
                  <a:cubicBezTo>
                    <a:pt x="22" y="1"/>
                    <a:pt x="1" y="36"/>
                    <a:pt x="22" y="58"/>
                  </a:cubicBezTo>
                  <a:cubicBezTo>
                    <a:pt x="22" y="92"/>
                    <a:pt x="57" y="127"/>
                    <a:pt x="92" y="127"/>
                  </a:cubicBezTo>
                  <a:cubicBezTo>
                    <a:pt x="109" y="127"/>
                    <a:pt x="131" y="110"/>
                    <a:pt x="131" y="75"/>
                  </a:cubicBezTo>
                  <a:cubicBezTo>
                    <a:pt x="109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743119" y="847121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18" y="109"/>
                    <a:pt x="57" y="127"/>
                    <a:pt x="92" y="127"/>
                  </a:cubicBezTo>
                  <a:cubicBezTo>
                    <a:pt x="110" y="127"/>
                    <a:pt x="127" y="109"/>
                    <a:pt x="127" y="74"/>
                  </a:cubicBezTo>
                  <a:cubicBezTo>
                    <a:pt x="110" y="4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299275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7"/>
                  </a:cubicBezTo>
                  <a:cubicBezTo>
                    <a:pt x="1" y="92"/>
                    <a:pt x="40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387792" y="91084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2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35" y="109"/>
                    <a:pt x="52" y="109"/>
                  </a:cubicBezTo>
                  <a:cubicBezTo>
                    <a:pt x="92" y="109"/>
                    <a:pt x="109" y="91"/>
                    <a:pt x="109" y="57"/>
                  </a:cubicBezTo>
                  <a:cubicBezTo>
                    <a:pt x="109" y="39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482426" y="91806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36" y="109"/>
                    <a:pt x="53" y="109"/>
                  </a:cubicBezTo>
                  <a:cubicBezTo>
                    <a:pt x="92" y="109"/>
                    <a:pt x="110" y="92"/>
                    <a:pt x="110" y="70"/>
                  </a:cubicBezTo>
                  <a:cubicBezTo>
                    <a:pt x="110" y="35"/>
                    <a:pt x="70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80298" y="927702"/>
              <a:ext cx="22309" cy="21118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35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92"/>
                    <a:pt x="35" y="109"/>
                    <a:pt x="70" y="109"/>
                  </a:cubicBezTo>
                  <a:cubicBezTo>
                    <a:pt x="78" y="113"/>
                    <a:pt x="84" y="114"/>
                    <a:pt x="90" y="114"/>
                  </a:cubicBezTo>
                  <a:cubicBezTo>
                    <a:pt x="115" y="114"/>
                    <a:pt x="124" y="89"/>
                    <a:pt x="109" y="74"/>
                  </a:cubicBezTo>
                  <a:cubicBezTo>
                    <a:pt x="109" y="40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678171" y="93826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3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8" y="91"/>
                    <a:pt x="53" y="109"/>
                    <a:pt x="92" y="126"/>
                  </a:cubicBezTo>
                  <a:cubicBezTo>
                    <a:pt x="109" y="126"/>
                    <a:pt x="127" y="91"/>
                    <a:pt x="127" y="70"/>
                  </a:cubicBezTo>
                  <a:cubicBezTo>
                    <a:pt x="109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776583" y="94696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33" y="1"/>
                  </a:moveTo>
                  <a:cubicBezTo>
                    <a:pt x="10" y="1"/>
                    <a:pt x="1" y="30"/>
                    <a:pt x="15" y="62"/>
                  </a:cubicBezTo>
                  <a:cubicBezTo>
                    <a:pt x="15" y="97"/>
                    <a:pt x="50" y="131"/>
                    <a:pt x="89" y="131"/>
                  </a:cubicBezTo>
                  <a:cubicBezTo>
                    <a:pt x="124" y="131"/>
                    <a:pt x="124" y="97"/>
                    <a:pt x="124" y="62"/>
                  </a:cubicBezTo>
                  <a:cubicBezTo>
                    <a:pt x="106" y="23"/>
                    <a:pt x="67" y="5"/>
                    <a:pt x="50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299275" y="98179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2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0"/>
                    <a:pt x="109" y="52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390850" y="98809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64" y="96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488723" y="99864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35" y="0"/>
                    <a:pt x="1" y="18"/>
                    <a:pt x="1" y="53"/>
                  </a:cubicBezTo>
                  <a:cubicBezTo>
                    <a:pt x="18" y="70"/>
                    <a:pt x="35" y="109"/>
                    <a:pt x="75" y="109"/>
                  </a:cubicBezTo>
                  <a:cubicBezTo>
                    <a:pt x="109" y="109"/>
                    <a:pt x="127" y="92"/>
                    <a:pt x="127" y="70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593972" y="1014024"/>
              <a:ext cx="25728" cy="21859"/>
            </a:xfrm>
            <a:custGeom>
              <a:avLst/>
              <a:gdLst/>
              <a:ahLst/>
              <a:cxnLst/>
              <a:rect l="l" t="t" r="r" b="b"/>
              <a:pathLst>
                <a:path w="143" h="118" extrusionOk="0">
                  <a:moveTo>
                    <a:pt x="33" y="0"/>
                  </a:moveTo>
                  <a:cubicBezTo>
                    <a:pt x="16" y="0"/>
                    <a:pt x="0" y="18"/>
                    <a:pt x="16" y="44"/>
                  </a:cubicBezTo>
                  <a:cubicBezTo>
                    <a:pt x="16" y="78"/>
                    <a:pt x="51" y="96"/>
                    <a:pt x="68" y="118"/>
                  </a:cubicBezTo>
                  <a:cubicBezTo>
                    <a:pt x="103" y="118"/>
                    <a:pt x="142" y="96"/>
                    <a:pt x="125" y="61"/>
                  </a:cubicBezTo>
                  <a:cubicBezTo>
                    <a:pt x="125" y="26"/>
                    <a:pt x="86" y="9"/>
                    <a:pt x="51" y="9"/>
                  </a:cubicBezTo>
                  <a:cubicBezTo>
                    <a:pt x="46" y="3"/>
                    <a:pt x="40" y="0"/>
                    <a:pt x="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700840" y="1028473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8" y="92"/>
                    <a:pt x="53" y="109"/>
                    <a:pt x="75" y="127"/>
                  </a:cubicBezTo>
                  <a:cubicBezTo>
                    <a:pt x="110" y="127"/>
                    <a:pt x="144" y="109"/>
                    <a:pt x="127" y="74"/>
                  </a:cubicBezTo>
                  <a:cubicBezTo>
                    <a:pt x="127" y="4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805009" y="1042181"/>
              <a:ext cx="26807" cy="23526"/>
            </a:xfrm>
            <a:custGeom>
              <a:avLst/>
              <a:gdLst/>
              <a:ahLst/>
              <a:cxnLst/>
              <a:rect l="l" t="t" r="r" b="b"/>
              <a:pathLst>
                <a:path w="149" h="127" extrusionOk="0">
                  <a:moveTo>
                    <a:pt x="57" y="0"/>
                  </a:moveTo>
                  <a:cubicBezTo>
                    <a:pt x="18" y="0"/>
                    <a:pt x="0" y="35"/>
                    <a:pt x="18" y="53"/>
                  </a:cubicBezTo>
                  <a:cubicBezTo>
                    <a:pt x="18" y="92"/>
                    <a:pt x="57" y="127"/>
                    <a:pt x="92" y="127"/>
                  </a:cubicBezTo>
                  <a:cubicBezTo>
                    <a:pt x="127" y="127"/>
                    <a:pt x="148" y="109"/>
                    <a:pt x="127" y="74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299275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390850" y="1062373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7" y="0"/>
                  </a:moveTo>
                  <a:cubicBezTo>
                    <a:pt x="35" y="0"/>
                    <a:pt x="1" y="18"/>
                    <a:pt x="1" y="35"/>
                  </a:cubicBezTo>
                  <a:cubicBezTo>
                    <a:pt x="1" y="74"/>
                    <a:pt x="35" y="92"/>
                    <a:pt x="57" y="92"/>
                  </a:cubicBezTo>
                  <a:cubicBezTo>
                    <a:pt x="92" y="92"/>
                    <a:pt x="127" y="74"/>
                    <a:pt x="127" y="52"/>
                  </a:cubicBezTo>
                  <a:cubicBezTo>
                    <a:pt x="127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495020" y="1076081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109"/>
                  </a:cubicBezTo>
                  <a:cubicBezTo>
                    <a:pt x="92" y="109"/>
                    <a:pt x="131" y="87"/>
                    <a:pt x="131" y="52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602967" y="1094605"/>
              <a:ext cx="26088" cy="19451"/>
            </a:xfrm>
            <a:custGeom>
              <a:avLst/>
              <a:gdLst/>
              <a:ahLst/>
              <a:cxnLst/>
              <a:rect l="l" t="t" r="r" b="b"/>
              <a:pathLst>
                <a:path w="145" h="105" extrusionOk="0">
                  <a:moveTo>
                    <a:pt x="44" y="0"/>
                  </a:moveTo>
                  <a:cubicBezTo>
                    <a:pt x="19" y="0"/>
                    <a:pt x="1" y="19"/>
                    <a:pt x="1" y="44"/>
                  </a:cubicBezTo>
                  <a:cubicBezTo>
                    <a:pt x="1" y="61"/>
                    <a:pt x="36" y="96"/>
                    <a:pt x="75" y="96"/>
                  </a:cubicBezTo>
                  <a:cubicBezTo>
                    <a:pt x="84" y="102"/>
                    <a:pt x="94" y="105"/>
                    <a:pt x="103" y="105"/>
                  </a:cubicBezTo>
                  <a:cubicBezTo>
                    <a:pt x="126" y="105"/>
                    <a:pt x="144" y="86"/>
                    <a:pt x="144" y="61"/>
                  </a:cubicBezTo>
                  <a:cubicBezTo>
                    <a:pt x="127" y="44"/>
                    <a:pt x="110" y="9"/>
                    <a:pt x="75" y="9"/>
                  </a:cubicBezTo>
                  <a:cubicBezTo>
                    <a:pt x="64" y="3"/>
                    <a:pt x="53" y="0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717392" y="1114611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27" y="1"/>
                  </a:moveTo>
                  <a:cubicBezTo>
                    <a:pt x="9" y="1"/>
                    <a:pt x="0" y="19"/>
                    <a:pt x="0" y="44"/>
                  </a:cubicBezTo>
                  <a:cubicBezTo>
                    <a:pt x="0" y="79"/>
                    <a:pt x="35" y="97"/>
                    <a:pt x="70" y="118"/>
                  </a:cubicBezTo>
                  <a:cubicBezTo>
                    <a:pt x="109" y="118"/>
                    <a:pt x="126" y="97"/>
                    <a:pt x="126" y="62"/>
                  </a:cubicBezTo>
                  <a:cubicBezTo>
                    <a:pt x="126" y="44"/>
                    <a:pt x="92" y="10"/>
                    <a:pt x="52" y="10"/>
                  </a:cubicBezTo>
                  <a:cubicBezTo>
                    <a:pt x="43" y="4"/>
                    <a:pt x="34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24620" y="1132394"/>
              <a:ext cx="26807" cy="20377"/>
            </a:xfrm>
            <a:custGeom>
              <a:avLst/>
              <a:gdLst/>
              <a:ahLst/>
              <a:cxnLst/>
              <a:rect l="l" t="t" r="r" b="b"/>
              <a:pathLst>
                <a:path w="149" h="110" extrusionOk="0">
                  <a:moveTo>
                    <a:pt x="74" y="1"/>
                  </a:moveTo>
                  <a:cubicBezTo>
                    <a:pt x="39" y="1"/>
                    <a:pt x="0" y="22"/>
                    <a:pt x="18" y="57"/>
                  </a:cubicBezTo>
                  <a:cubicBezTo>
                    <a:pt x="18" y="75"/>
                    <a:pt x="57" y="109"/>
                    <a:pt x="74" y="109"/>
                  </a:cubicBezTo>
                  <a:cubicBezTo>
                    <a:pt x="109" y="109"/>
                    <a:pt x="148" y="92"/>
                    <a:pt x="126" y="75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299275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40" y="0"/>
                    <a:pt x="1" y="35"/>
                    <a:pt x="1" y="52"/>
                  </a:cubicBezTo>
                  <a:cubicBezTo>
                    <a:pt x="1" y="87"/>
                    <a:pt x="40" y="109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390850" y="256198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35" y="110"/>
                    <a:pt x="57" y="110"/>
                  </a:cubicBezTo>
                  <a:cubicBezTo>
                    <a:pt x="92" y="110"/>
                    <a:pt x="109" y="92"/>
                    <a:pt x="109" y="53"/>
                  </a:cubicBezTo>
                  <a:cubicBezTo>
                    <a:pt x="109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495020" y="273241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06206" y="29213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59"/>
                    <a:pt x="18" y="98"/>
                    <a:pt x="57" y="98"/>
                  </a:cubicBezTo>
                  <a:cubicBezTo>
                    <a:pt x="92" y="98"/>
                    <a:pt x="126" y="98"/>
                    <a:pt x="126" y="59"/>
                  </a:cubicBezTo>
                  <a:cubicBezTo>
                    <a:pt x="126" y="42"/>
                    <a:pt x="92" y="7"/>
                    <a:pt x="57" y="7"/>
                  </a:cubicBezTo>
                  <a:cubicBezTo>
                    <a:pt x="46" y="2"/>
                    <a:pt x="37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717392" y="313438"/>
              <a:ext cx="25908" cy="18339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70"/>
                    <a:pt x="35" y="92"/>
                    <a:pt x="70" y="92"/>
                  </a:cubicBezTo>
                  <a:cubicBezTo>
                    <a:pt x="80" y="97"/>
                    <a:pt x="90" y="99"/>
                    <a:pt x="99" y="99"/>
                  </a:cubicBezTo>
                  <a:cubicBezTo>
                    <a:pt x="125" y="99"/>
                    <a:pt x="144" y="82"/>
                    <a:pt x="144" y="53"/>
                  </a:cubicBezTo>
                  <a:cubicBezTo>
                    <a:pt x="144" y="36"/>
                    <a:pt x="109" y="18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827678" y="333630"/>
              <a:ext cx="26807" cy="17043"/>
            </a:xfrm>
            <a:custGeom>
              <a:avLst/>
              <a:gdLst/>
              <a:ahLst/>
              <a:cxnLst/>
              <a:rect l="l" t="t" r="r" b="b"/>
              <a:pathLst>
                <a:path w="149" h="92" extrusionOk="0">
                  <a:moveTo>
                    <a:pt x="75" y="1"/>
                  </a:moveTo>
                  <a:cubicBezTo>
                    <a:pt x="40" y="1"/>
                    <a:pt x="22" y="18"/>
                    <a:pt x="22" y="35"/>
                  </a:cubicBezTo>
                  <a:cubicBezTo>
                    <a:pt x="1" y="53"/>
                    <a:pt x="40" y="92"/>
                    <a:pt x="75" y="92"/>
                  </a:cubicBezTo>
                  <a:cubicBezTo>
                    <a:pt x="109" y="92"/>
                    <a:pt x="131" y="92"/>
                    <a:pt x="149" y="53"/>
                  </a:cubicBezTo>
                  <a:cubicBezTo>
                    <a:pt x="149" y="35"/>
                    <a:pt x="109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299275" y="32325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1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390850" y="330480"/>
              <a:ext cx="19791" cy="17784"/>
            </a:xfrm>
            <a:custGeom>
              <a:avLst/>
              <a:gdLst/>
              <a:ahLst/>
              <a:cxnLst/>
              <a:rect l="l" t="t" r="r" b="b"/>
              <a:pathLst>
                <a:path w="110" h="96" extrusionOk="0">
                  <a:moveTo>
                    <a:pt x="57" y="0"/>
                  </a:moveTo>
                  <a:cubicBezTo>
                    <a:pt x="35" y="0"/>
                    <a:pt x="1" y="18"/>
                    <a:pt x="1" y="52"/>
                  </a:cubicBezTo>
                  <a:cubicBezTo>
                    <a:pt x="1" y="70"/>
                    <a:pt x="35" y="87"/>
                    <a:pt x="57" y="87"/>
                  </a:cubicBezTo>
                  <a:cubicBezTo>
                    <a:pt x="67" y="93"/>
                    <a:pt x="75" y="96"/>
                    <a:pt x="82" y="96"/>
                  </a:cubicBezTo>
                  <a:cubicBezTo>
                    <a:pt x="100" y="96"/>
                    <a:pt x="109" y="78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491781" y="343262"/>
              <a:ext cx="23029" cy="17228"/>
            </a:xfrm>
            <a:custGeom>
              <a:avLst/>
              <a:gdLst/>
              <a:ahLst/>
              <a:cxnLst/>
              <a:rect l="l" t="t" r="r" b="b"/>
              <a:pathLst>
                <a:path w="128" h="93" extrusionOk="0">
                  <a:moveTo>
                    <a:pt x="75" y="1"/>
                  </a:moveTo>
                  <a:cubicBezTo>
                    <a:pt x="40" y="1"/>
                    <a:pt x="1" y="18"/>
                    <a:pt x="1" y="40"/>
                  </a:cubicBezTo>
                  <a:cubicBezTo>
                    <a:pt x="1" y="75"/>
                    <a:pt x="18" y="92"/>
                    <a:pt x="58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40"/>
                    <a:pt x="110" y="18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599909" y="360304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0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57"/>
                    <a:pt x="18" y="92"/>
                    <a:pt x="53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35"/>
                    <a:pt x="109" y="18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707137" y="380311"/>
              <a:ext cx="26807" cy="15375"/>
            </a:xfrm>
            <a:custGeom>
              <a:avLst/>
              <a:gdLst/>
              <a:ahLst/>
              <a:cxnLst/>
              <a:rect l="l" t="t" r="r" b="b"/>
              <a:pathLst>
                <a:path w="149" h="83" extrusionOk="0">
                  <a:moveTo>
                    <a:pt x="92" y="1"/>
                  </a:moveTo>
                  <a:cubicBezTo>
                    <a:pt x="57" y="1"/>
                    <a:pt x="18" y="1"/>
                    <a:pt x="1" y="36"/>
                  </a:cubicBezTo>
                  <a:cubicBezTo>
                    <a:pt x="1" y="58"/>
                    <a:pt x="18" y="75"/>
                    <a:pt x="57" y="75"/>
                  </a:cubicBezTo>
                  <a:cubicBezTo>
                    <a:pt x="67" y="80"/>
                    <a:pt x="78" y="82"/>
                    <a:pt x="87" y="82"/>
                  </a:cubicBezTo>
                  <a:cubicBezTo>
                    <a:pt x="109" y="82"/>
                    <a:pt x="127" y="70"/>
                    <a:pt x="127" y="58"/>
                  </a:cubicBezTo>
                  <a:cubicBezTo>
                    <a:pt x="149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815264" y="397353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1" y="0"/>
                  </a:moveTo>
                  <a:cubicBezTo>
                    <a:pt x="52" y="0"/>
                    <a:pt x="17" y="0"/>
                    <a:pt x="0" y="35"/>
                  </a:cubicBezTo>
                  <a:cubicBezTo>
                    <a:pt x="0" y="53"/>
                    <a:pt x="17" y="74"/>
                    <a:pt x="52" y="74"/>
                  </a:cubicBezTo>
                  <a:cubicBezTo>
                    <a:pt x="91" y="74"/>
                    <a:pt x="126" y="74"/>
                    <a:pt x="126" y="53"/>
                  </a:cubicBezTo>
                  <a:cubicBezTo>
                    <a:pt x="144" y="18"/>
                    <a:pt x="109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99275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387792" y="40050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63" y="97"/>
                    <a:pt x="72" y="99"/>
                    <a:pt x="79" y="99"/>
                  </a:cubicBezTo>
                  <a:cubicBezTo>
                    <a:pt x="100" y="99"/>
                    <a:pt x="109" y="83"/>
                    <a:pt x="109" y="57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485664" y="411061"/>
              <a:ext cx="22849" cy="16302"/>
            </a:xfrm>
            <a:custGeom>
              <a:avLst/>
              <a:gdLst/>
              <a:ahLst/>
              <a:cxnLst/>
              <a:rect l="l" t="t" r="r" b="b"/>
              <a:pathLst>
                <a:path w="127" h="88" extrusionOk="0">
                  <a:moveTo>
                    <a:pt x="74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70"/>
                    <a:pt x="18" y="87"/>
                    <a:pt x="52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26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586595" y="423843"/>
              <a:ext cx="22849" cy="15375"/>
            </a:xfrm>
            <a:custGeom>
              <a:avLst/>
              <a:gdLst/>
              <a:ahLst/>
              <a:cxnLst/>
              <a:rect l="l" t="t" r="r" b="b"/>
              <a:pathLst>
                <a:path w="127" h="83" extrusionOk="0">
                  <a:moveTo>
                    <a:pt x="74" y="1"/>
                  </a:moveTo>
                  <a:cubicBezTo>
                    <a:pt x="35" y="1"/>
                    <a:pt x="0" y="18"/>
                    <a:pt x="0" y="40"/>
                  </a:cubicBezTo>
                  <a:cubicBezTo>
                    <a:pt x="0" y="57"/>
                    <a:pt x="18" y="75"/>
                    <a:pt x="57" y="75"/>
                  </a:cubicBezTo>
                  <a:cubicBezTo>
                    <a:pt x="62" y="80"/>
                    <a:pt x="69" y="82"/>
                    <a:pt x="76" y="82"/>
                  </a:cubicBezTo>
                  <a:cubicBezTo>
                    <a:pt x="92" y="82"/>
                    <a:pt x="109" y="70"/>
                    <a:pt x="109" y="57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687526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1"/>
                  </a:moveTo>
                  <a:cubicBezTo>
                    <a:pt x="57" y="1"/>
                    <a:pt x="18" y="18"/>
                    <a:pt x="1" y="36"/>
                  </a:cubicBezTo>
                  <a:cubicBezTo>
                    <a:pt x="1" y="53"/>
                    <a:pt x="18" y="75"/>
                    <a:pt x="57" y="75"/>
                  </a:cubicBezTo>
                  <a:cubicBezTo>
                    <a:pt x="75" y="75"/>
                    <a:pt x="110" y="53"/>
                    <a:pt x="127" y="36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788637" y="451258"/>
              <a:ext cx="23569" cy="10003"/>
            </a:xfrm>
            <a:custGeom>
              <a:avLst/>
              <a:gdLst/>
              <a:ahLst/>
              <a:cxnLst/>
              <a:rect l="l" t="t" r="r" b="b"/>
              <a:pathLst>
                <a:path w="131" h="54" extrusionOk="0">
                  <a:moveTo>
                    <a:pt x="91" y="1"/>
                  </a:moveTo>
                  <a:cubicBezTo>
                    <a:pt x="57" y="1"/>
                    <a:pt x="22" y="1"/>
                    <a:pt x="0" y="18"/>
                  </a:cubicBezTo>
                  <a:cubicBezTo>
                    <a:pt x="0" y="36"/>
                    <a:pt x="22" y="53"/>
                    <a:pt x="39" y="53"/>
                  </a:cubicBezTo>
                  <a:cubicBezTo>
                    <a:pt x="74" y="53"/>
                    <a:pt x="109" y="53"/>
                    <a:pt x="131" y="36"/>
                  </a:cubicBezTo>
                  <a:cubicBezTo>
                    <a:pt x="131" y="18"/>
                    <a:pt x="109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299275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84554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" y="53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475409" y="477933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53"/>
                    <a:pt x="22" y="74"/>
                    <a:pt x="57" y="74"/>
                  </a:cubicBezTo>
                  <a:cubicBezTo>
                    <a:pt x="75" y="74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566985" y="484417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0"/>
                  </a:moveTo>
                  <a:cubicBezTo>
                    <a:pt x="57" y="0"/>
                    <a:pt x="18" y="0"/>
                    <a:pt x="18" y="39"/>
                  </a:cubicBezTo>
                  <a:cubicBezTo>
                    <a:pt x="1" y="57"/>
                    <a:pt x="36" y="74"/>
                    <a:pt x="57" y="74"/>
                  </a:cubicBezTo>
                  <a:cubicBezTo>
                    <a:pt x="92" y="74"/>
                    <a:pt x="109" y="57"/>
                    <a:pt x="127" y="39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661799" y="491641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92" y="0"/>
                  </a:moveTo>
                  <a:cubicBezTo>
                    <a:pt x="52" y="0"/>
                    <a:pt x="18" y="18"/>
                    <a:pt x="18" y="35"/>
                  </a:cubicBezTo>
                  <a:cubicBezTo>
                    <a:pt x="0" y="53"/>
                    <a:pt x="18" y="70"/>
                    <a:pt x="52" y="70"/>
                  </a:cubicBezTo>
                  <a:cubicBezTo>
                    <a:pt x="92" y="70"/>
                    <a:pt x="109" y="53"/>
                    <a:pt x="126" y="35"/>
                  </a:cubicBezTo>
                  <a:cubicBezTo>
                    <a:pt x="126" y="18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756433" y="498125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92" y="0"/>
                  </a:moveTo>
                  <a:cubicBezTo>
                    <a:pt x="53" y="0"/>
                    <a:pt x="18" y="0"/>
                    <a:pt x="18" y="18"/>
                  </a:cubicBezTo>
                  <a:cubicBezTo>
                    <a:pt x="1" y="35"/>
                    <a:pt x="18" y="52"/>
                    <a:pt x="36" y="52"/>
                  </a:cubicBezTo>
                  <a:cubicBezTo>
                    <a:pt x="70" y="52"/>
                    <a:pt x="109" y="52"/>
                    <a:pt x="127" y="35"/>
                  </a:cubicBezTo>
                  <a:cubicBezTo>
                    <a:pt x="127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299275" y="5416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109"/>
                    <a:pt x="57" y="109"/>
                  </a:cubicBezTo>
                  <a:cubicBezTo>
                    <a:pt x="75" y="92"/>
                    <a:pt x="92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381495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35" y="92"/>
                    <a:pt x="53" y="92"/>
                  </a:cubicBezTo>
                  <a:cubicBezTo>
                    <a:pt x="87" y="92"/>
                    <a:pt x="109" y="74"/>
                    <a:pt x="109" y="57"/>
                  </a:cubicBezTo>
                  <a:cubicBezTo>
                    <a:pt x="109" y="18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466054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4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553671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22" y="92"/>
                    <a:pt x="40" y="92"/>
                  </a:cubicBezTo>
                  <a:cubicBezTo>
                    <a:pt x="75" y="92"/>
                    <a:pt x="92" y="74"/>
                    <a:pt x="110" y="57"/>
                  </a:cubicBezTo>
                  <a:cubicBezTo>
                    <a:pt x="110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639130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0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26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726747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4" y="1"/>
                  </a:moveTo>
                  <a:cubicBezTo>
                    <a:pt x="57" y="1"/>
                    <a:pt x="18" y="18"/>
                    <a:pt x="0" y="40"/>
                  </a:cubicBezTo>
                  <a:cubicBezTo>
                    <a:pt x="0" y="57"/>
                    <a:pt x="0" y="75"/>
                    <a:pt x="40" y="75"/>
                  </a:cubicBezTo>
                  <a:cubicBezTo>
                    <a:pt x="57" y="75"/>
                    <a:pt x="92" y="57"/>
                    <a:pt x="109" y="40"/>
                  </a:cubicBezTo>
                  <a:cubicBezTo>
                    <a:pt x="109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299275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70"/>
                    <a:pt x="22" y="92"/>
                    <a:pt x="57" y="92"/>
                  </a:cubicBezTo>
                  <a:cubicBezTo>
                    <a:pt x="75" y="92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381495" y="612604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87" y="70"/>
                    <a:pt x="87" y="52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62816" y="60852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0"/>
                  </a:moveTo>
                  <a:cubicBezTo>
                    <a:pt x="18" y="0"/>
                    <a:pt x="1" y="40"/>
                    <a:pt x="1" y="57"/>
                  </a:cubicBezTo>
                  <a:cubicBezTo>
                    <a:pt x="1" y="74"/>
                    <a:pt x="18" y="109"/>
                    <a:pt x="36" y="109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22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544316" y="60519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3" y="1"/>
                  </a:moveTo>
                  <a:cubicBezTo>
                    <a:pt x="18" y="1"/>
                    <a:pt x="1" y="40"/>
                    <a:pt x="1" y="58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4" y="92"/>
                    <a:pt x="92" y="75"/>
                    <a:pt x="92" y="58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622578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5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109" y="75"/>
                    <a:pt x="109" y="35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04078" y="598896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74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Google Shape;1981;p25"/>
          <p:cNvSpPr/>
          <p:nvPr/>
        </p:nvSpPr>
        <p:spPr>
          <a:xfrm rot="-5400000">
            <a:off x="7195258" y="846007"/>
            <a:ext cx="286234" cy="73356"/>
          </a:xfrm>
          <a:custGeom>
            <a:avLst/>
            <a:gdLst/>
            <a:ahLst/>
            <a:cxnLst/>
            <a:rect l="l" t="t" r="r" b="b"/>
            <a:pathLst>
              <a:path w="3430" h="545" extrusionOk="0">
                <a:moveTo>
                  <a:pt x="3373" y="53"/>
                </a:moveTo>
                <a:lnTo>
                  <a:pt x="3373" y="488"/>
                </a:lnTo>
                <a:lnTo>
                  <a:pt x="57" y="488"/>
                </a:lnTo>
                <a:lnTo>
                  <a:pt x="57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9" y="545"/>
                </a:lnTo>
                <a:lnTo>
                  <a:pt x="342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5"/>
          <p:cNvSpPr/>
          <p:nvPr/>
        </p:nvSpPr>
        <p:spPr>
          <a:xfrm rot="-5400000">
            <a:off x="7195466" y="469279"/>
            <a:ext cx="285816" cy="73356"/>
          </a:xfrm>
          <a:custGeom>
            <a:avLst/>
            <a:gdLst/>
            <a:ahLst/>
            <a:cxnLst/>
            <a:rect l="l" t="t" r="r" b="b"/>
            <a:pathLst>
              <a:path w="3425" h="545" extrusionOk="0">
                <a:moveTo>
                  <a:pt x="3372" y="53"/>
                </a:moveTo>
                <a:lnTo>
                  <a:pt x="3372" y="488"/>
                </a:lnTo>
                <a:lnTo>
                  <a:pt x="52" y="488"/>
                </a:lnTo>
                <a:lnTo>
                  <a:pt x="52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5" y="545"/>
                </a:lnTo>
                <a:lnTo>
                  <a:pt x="34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5"/>
          <p:cNvSpPr/>
          <p:nvPr/>
        </p:nvSpPr>
        <p:spPr>
          <a:xfrm rot="-5400000">
            <a:off x="6965772" y="846007"/>
            <a:ext cx="286234" cy="73356"/>
          </a:xfrm>
          <a:custGeom>
            <a:avLst/>
            <a:gdLst/>
            <a:ahLst/>
            <a:cxnLst/>
            <a:rect l="l" t="t" r="r" b="b"/>
            <a:pathLst>
              <a:path w="3430" h="545" extrusionOk="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5"/>
          <p:cNvSpPr/>
          <p:nvPr/>
        </p:nvSpPr>
        <p:spPr>
          <a:xfrm rot="-5400000">
            <a:off x="6965980" y="469279"/>
            <a:ext cx="285816" cy="73356"/>
          </a:xfrm>
          <a:custGeom>
            <a:avLst/>
            <a:gdLst/>
            <a:ahLst/>
            <a:cxnLst/>
            <a:rect l="l" t="t" r="r" b="b"/>
            <a:pathLst>
              <a:path w="3425" h="545" extrusionOk="0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5"/>
          <p:cNvSpPr/>
          <p:nvPr/>
        </p:nvSpPr>
        <p:spPr>
          <a:xfrm rot="-5400000">
            <a:off x="6733795" y="846074"/>
            <a:ext cx="286234" cy="73221"/>
          </a:xfrm>
          <a:custGeom>
            <a:avLst/>
            <a:gdLst/>
            <a:ahLst/>
            <a:cxnLst/>
            <a:rect l="l" t="t" r="r" b="b"/>
            <a:pathLst>
              <a:path w="3430" h="544" extrusionOk="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5"/>
          <p:cNvSpPr/>
          <p:nvPr/>
        </p:nvSpPr>
        <p:spPr>
          <a:xfrm rot="-5400000">
            <a:off x="6734004" y="469347"/>
            <a:ext cx="285816" cy="73221"/>
          </a:xfrm>
          <a:custGeom>
            <a:avLst/>
            <a:gdLst/>
            <a:ahLst/>
            <a:cxnLst/>
            <a:rect l="l" t="t" r="r" b="b"/>
            <a:pathLst>
              <a:path w="3425" h="544" extrusionOk="0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5"/>
          <p:cNvSpPr/>
          <p:nvPr/>
        </p:nvSpPr>
        <p:spPr>
          <a:xfrm rot="-5400000">
            <a:off x="431612" y="3387013"/>
            <a:ext cx="1216359" cy="1216378"/>
          </a:xfrm>
          <a:custGeom>
            <a:avLst/>
            <a:gdLst/>
            <a:ahLst/>
            <a:cxnLst/>
            <a:rect l="l" t="t" r="r" b="b"/>
            <a:pathLst>
              <a:path w="7507" h="7507" extrusionOk="0">
                <a:moveTo>
                  <a:pt x="3752" y="75"/>
                </a:moveTo>
                <a:cubicBezTo>
                  <a:pt x="5784" y="75"/>
                  <a:pt x="7433" y="1724"/>
                  <a:pt x="7433" y="3756"/>
                </a:cubicBezTo>
                <a:cubicBezTo>
                  <a:pt x="7433" y="5784"/>
                  <a:pt x="5784" y="7437"/>
                  <a:pt x="3752" y="7437"/>
                </a:cubicBezTo>
                <a:cubicBezTo>
                  <a:pt x="1724" y="7437"/>
                  <a:pt x="71" y="5784"/>
                  <a:pt x="71" y="3756"/>
                </a:cubicBezTo>
                <a:cubicBezTo>
                  <a:pt x="71" y="1724"/>
                  <a:pt x="1724" y="75"/>
                  <a:pt x="3752" y="75"/>
                </a:cubicBezTo>
                <a:close/>
                <a:moveTo>
                  <a:pt x="3752" y="1"/>
                </a:moveTo>
                <a:cubicBezTo>
                  <a:pt x="1685" y="1"/>
                  <a:pt x="1" y="1689"/>
                  <a:pt x="1" y="3756"/>
                </a:cubicBezTo>
                <a:cubicBezTo>
                  <a:pt x="1" y="5823"/>
                  <a:pt x="1685" y="7507"/>
                  <a:pt x="3752" y="7507"/>
                </a:cubicBezTo>
                <a:cubicBezTo>
                  <a:pt x="5819" y="7507"/>
                  <a:pt x="7507" y="5823"/>
                  <a:pt x="7507" y="3756"/>
                </a:cubicBezTo>
                <a:cubicBezTo>
                  <a:pt x="7507" y="1689"/>
                  <a:pt x="5819" y="1"/>
                  <a:pt x="37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5"/>
          <p:cNvSpPr/>
          <p:nvPr/>
        </p:nvSpPr>
        <p:spPr>
          <a:xfrm rot="-5400000">
            <a:off x="675544" y="3630955"/>
            <a:ext cx="725732" cy="725582"/>
          </a:xfrm>
          <a:custGeom>
            <a:avLst/>
            <a:gdLst/>
            <a:ahLst/>
            <a:cxnLst/>
            <a:rect l="l" t="t" r="r" b="b"/>
            <a:pathLst>
              <a:path w="4479" h="4478" extrusionOk="0">
                <a:moveTo>
                  <a:pt x="2229" y="74"/>
                </a:moveTo>
                <a:cubicBezTo>
                  <a:pt x="3425" y="74"/>
                  <a:pt x="4404" y="1053"/>
                  <a:pt x="4404" y="2250"/>
                </a:cubicBezTo>
                <a:cubicBezTo>
                  <a:pt x="4404" y="3446"/>
                  <a:pt x="3425" y="4408"/>
                  <a:pt x="2229" y="4408"/>
                </a:cubicBezTo>
                <a:cubicBezTo>
                  <a:pt x="1032" y="4408"/>
                  <a:pt x="70" y="3446"/>
                  <a:pt x="70" y="2250"/>
                </a:cubicBezTo>
                <a:cubicBezTo>
                  <a:pt x="70" y="1053"/>
                  <a:pt x="1032" y="74"/>
                  <a:pt x="2229" y="74"/>
                </a:cubicBezTo>
                <a:close/>
                <a:moveTo>
                  <a:pt x="2229" y="0"/>
                </a:moveTo>
                <a:cubicBezTo>
                  <a:pt x="997" y="0"/>
                  <a:pt x="1" y="1014"/>
                  <a:pt x="1" y="2250"/>
                </a:cubicBezTo>
                <a:cubicBezTo>
                  <a:pt x="1" y="3481"/>
                  <a:pt x="997" y="4478"/>
                  <a:pt x="2229" y="4478"/>
                </a:cubicBezTo>
                <a:cubicBezTo>
                  <a:pt x="3482" y="4478"/>
                  <a:pt x="4478" y="3481"/>
                  <a:pt x="4478" y="2250"/>
                </a:cubicBezTo>
                <a:cubicBezTo>
                  <a:pt x="4478" y="1014"/>
                  <a:pt x="3482" y="0"/>
                  <a:pt x="2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5"/>
          <p:cNvSpPr/>
          <p:nvPr/>
        </p:nvSpPr>
        <p:spPr>
          <a:xfrm rot="-5400000">
            <a:off x="863900" y="3819157"/>
            <a:ext cx="349823" cy="349828"/>
          </a:xfrm>
          <a:custGeom>
            <a:avLst/>
            <a:gdLst/>
            <a:ahLst/>
            <a:cxnLst/>
            <a:rect l="l" t="t" r="r" b="b"/>
            <a:pathLst>
              <a:path w="2159" h="2159" extrusionOk="0">
                <a:moveTo>
                  <a:pt x="1071" y="70"/>
                </a:moveTo>
                <a:cubicBezTo>
                  <a:pt x="1632" y="70"/>
                  <a:pt x="2089" y="527"/>
                  <a:pt x="2089" y="1088"/>
                </a:cubicBezTo>
                <a:cubicBezTo>
                  <a:pt x="2089" y="1632"/>
                  <a:pt x="1632" y="2084"/>
                  <a:pt x="1071" y="2084"/>
                </a:cubicBezTo>
                <a:cubicBezTo>
                  <a:pt x="527" y="2084"/>
                  <a:pt x="74" y="1632"/>
                  <a:pt x="74" y="1088"/>
                </a:cubicBezTo>
                <a:cubicBezTo>
                  <a:pt x="74" y="527"/>
                  <a:pt x="527" y="70"/>
                  <a:pt x="1071" y="70"/>
                </a:cubicBezTo>
                <a:close/>
                <a:moveTo>
                  <a:pt x="1071" y="0"/>
                </a:moveTo>
                <a:cubicBezTo>
                  <a:pt x="475" y="0"/>
                  <a:pt x="0" y="487"/>
                  <a:pt x="0" y="1088"/>
                </a:cubicBezTo>
                <a:cubicBezTo>
                  <a:pt x="0" y="1684"/>
                  <a:pt x="475" y="2158"/>
                  <a:pt x="1071" y="2158"/>
                </a:cubicBezTo>
                <a:cubicBezTo>
                  <a:pt x="1671" y="2158"/>
                  <a:pt x="2159" y="1684"/>
                  <a:pt x="2159" y="1088"/>
                </a:cubicBezTo>
                <a:cubicBezTo>
                  <a:pt x="2159" y="487"/>
                  <a:pt x="1671" y="0"/>
                  <a:pt x="10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2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6"/>
          <p:cNvSpPr txBox="1">
            <a:spLocks noGrp="1"/>
          </p:cNvSpPr>
          <p:nvPr>
            <p:ph type="title"/>
          </p:nvPr>
        </p:nvSpPr>
        <p:spPr>
          <a:xfrm>
            <a:off x="1553400" y="2586338"/>
            <a:ext cx="23160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4" name="Google Shape;1994;p26"/>
          <p:cNvSpPr txBox="1">
            <a:spLocks noGrp="1"/>
          </p:cNvSpPr>
          <p:nvPr>
            <p:ph type="subTitle" idx="1"/>
          </p:nvPr>
        </p:nvSpPr>
        <p:spPr>
          <a:xfrm>
            <a:off x="1383175" y="3031163"/>
            <a:ext cx="2486100" cy="9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95" name="Google Shape;1995;p26"/>
          <p:cNvGrpSpPr/>
          <p:nvPr/>
        </p:nvGrpSpPr>
        <p:grpSpPr>
          <a:xfrm>
            <a:off x="233450" y="3653107"/>
            <a:ext cx="1261375" cy="1261375"/>
            <a:chOff x="720000" y="3340307"/>
            <a:chExt cx="1261375" cy="1261375"/>
          </a:xfrm>
        </p:grpSpPr>
        <p:sp>
          <p:nvSpPr>
            <p:cNvPr id="1996" name="Google Shape;1996;p26"/>
            <p:cNvSpPr/>
            <p:nvPr/>
          </p:nvSpPr>
          <p:spPr>
            <a:xfrm>
              <a:off x="720000" y="3340307"/>
              <a:ext cx="1261375" cy="1261375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6"/>
            <p:cNvSpPr/>
            <p:nvPr/>
          </p:nvSpPr>
          <p:spPr>
            <a:xfrm>
              <a:off x="775313" y="3485768"/>
              <a:ext cx="1078018" cy="1077547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6"/>
            <p:cNvSpPr/>
            <p:nvPr/>
          </p:nvSpPr>
          <p:spPr>
            <a:xfrm>
              <a:off x="829096" y="3632641"/>
              <a:ext cx="893719" cy="894307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6"/>
            <p:cNvSpPr/>
            <p:nvPr/>
          </p:nvSpPr>
          <p:spPr>
            <a:xfrm>
              <a:off x="884408" y="3778101"/>
              <a:ext cx="710362" cy="710362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6"/>
            <p:cNvSpPr/>
            <p:nvPr/>
          </p:nvSpPr>
          <p:spPr>
            <a:xfrm>
              <a:off x="937603" y="3925091"/>
              <a:ext cx="527122" cy="527005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6"/>
            <p:cNvSpPr/>
            <p:nvPr/>
          </p:nvSpPr>
          <p:spPr>
            <a:xfrm>
              <a:off x="992915" y="4069963"/>
              <a:ext cx="343765" cy="34376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26"/>
          <p:cNvGrpSpPr/>
          <p:nvPr/>
        </p:nvGrpSpPr>
        <p:grpSpPr>
          <a:xfrm>
            <a:off x="8112306" y="251880"/>
            <a:ext cx="623386" cy="646336"/>
            <a:chOff x="8112306" y="251880"/>
            <a:chExt cx="623386" cy="646336"/>
          </a:xfrm>
        </p:grpSpPr>
        <p:sp>
          <p:nvSpPr>
            <p:cNvPr id="2003" name="Google Shape;2003;p26"/>
            <p:cNvSpPr/>
            <p:nvPr/>
          </p:nvSpPr>
          <p:spPr>
            <a:xfrm>
              <a:off x="8112306" y="401460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6"/>
            <p:cNvSpPr/>
            <p:nvPr/>
          </p:nvSpPr>
          <p:spPr>
            <a:xfrm>
              <a:off x="8146670" y="290246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6"/>
            <p:cNvSpPr/>
            <p:nvPr/>
          </p:nvSpPr>
          <p:spPr>
            <a:xfrm>
              <a:off x="8182447" y="268827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6"/>
            <p:cNvSpPr/>
            <p:nvPr/>
          </p:nvSpPr>
          <p:spPr>
            <a:xfrm>
              <a:off x="8116425" y="678494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6"/>
            <p:cNvSpPr/>
            <p:nvPr/>
          </p:nvSpPr>
          <p:spPr>
            <a:xfrm>
              <a:off x="8218812" y="305075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8152790" y="33943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6"/>
            <p:cNvSpPr/>
            <p:nvPr/>
          </p:nvSpPr>
          <p:spPr>
            <a:xfrm>
              <a:off x="8189155" y="37580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6"/>
            <p:cNvSpPr/>
            <p:nvPr/>
          </p:nvSpPr>
          <p:spPr>
            <a:xfrm>
              <a:off x="8223402" y="347677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6"/>
            <p:cNvSpPr/>
            <p:nvPr/>
          </p:nvSpPr>
          <p:spPr>
            <a:xfrm>
              <a:off x="8259296" y="251880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6"/>
            <p:cNvSpPr/>
            <p:nvPr/>
          </p:nvSpPr>
          <p:spPr>
            <a:xfrm>
              <a:off x="8315080" y="286127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6"/>
            <p:cNvSpPr/>
            <p:nvPr/>
          </p:nvSpPr>
          <p:spPr>
            <a:xfrm>
              <a:off x="8425705" y="322022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6"/>
            <p:cNvSpPr/>
            <p:nvPr/>
          </p:nvSpPr>
          <p:spPr>
            <a:xfrm>
              <a:off x="8466660" y="358387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8648015" y="392751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8502554" y="588817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8536801" y="625182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8573166" y="659546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8664844" y="695794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0" name="Google Shape;2020;p26"/>
          <p:cNvSpPr/>
          <p:nvPr/>
        </p:nvSpPr>
        <p:spPr>
          <a:xfrm rot="3954364">
            <a:off x="7868358" y="3987867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26"/>
          <p:cNvSpPr/>
          <p:nvPr/>
        </p:nvSpPr>
        <p:spPr>
          <a:xfrm rot="5808357">
            <a:off x="7615300" y="3996451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27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27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6" name="Google Shape;2026;p27"/>
          <p:cNvSpPr txBox="1">
            <a:spLocks noGrp="1"/>
          </p:cNvSpPr>
          <p:nvPr>
            <p:ph type="subTitle" idx="1"/>
          </p:nvPr>
        </p:nvSpPr>
        <p:spPr>
          <a:xfrm>
            <a:off x="1345801" y="3612725"/>
            <a:ext cx="191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7" name="Google Shape;2027;p27"/>
          <p:cNvSpPr txBox="1">
            <a:spLocks noGrp="1"/>
          </p:cNvSpPr>
          <p:nvPr>
            <p:ph type="title" idx="2"/>
          </p:nvPr>
        </p:nvSpPr>
        <p:spPr>
          <a:xfrm>
            <a:off x="1345800" y="3231425"/>
            <a:ext cx="19140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28" name="Google Shape;2028;p27"/>
          <p:cNvSpPr txBox="1">
            <a:spLocks noGrp="1"/>
          </p:cNvSpPr>
          <p:nvPr>
            <p:ph type="subTitle" idx="3"/>
          </p:nvPr>
        </p:nvSpPr>
        <p:spPr>
          <a:xfrm>
            <a:off x="5884201" y="3612725"/>
            <a:ext cx="191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9" name="Google Shape;2029;p27"/>
          <p:cNvSpPr txBox="1">
            <a:spLocks noGrp="1"/>
          </p:cNvSpPr>
          <p:nvPr>
            <p:ph type="title" idx="4"/>
          </p:nvPr>
        </p:nvSpPr>
        <p:spPr>
          <a:xfrm>
            <a:off x="5884200" y="3231425"/>
            <a:ext cx="19140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30" name="Google Shape;2030;p27"/>
          <p:cNvSpPr/>
          <p:nvPr/>
        </p:nvSpPr>
        <p:spPr>
          <a:xfrm>
            <a:off x="592127" y="599598"/>
            <a:ext cx="1398225" cy="139781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27"/>
          <p:cNvSpPr/>
          <p:nvPr/>
        </p:nvSpPr>
        <p:spPr>
          <a:xfrm>
            <a:off x="314568" y="298578"/>
            <a:ext cx="929884" cy="92961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27"/>
          <p:cNvSpPr/>
          <p:nvPr/>
        </p:nvSpPr>
        <p:spPr>
          <a:xfrm>
            <a:off x="8039179" y="2306659"/>
            <a:ext cx="769637" cy="76963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27"/>
          <p:cNvSpPr/>
          <p:nvPr/>
        </p:nvSpPr>
        <p:spPr>
          <a:xfrm>
            <a:off x="202950" y="594516"/>
            <a:ext cx="1108622" cy="1106959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27"/>
          <p:cNvSpPr/>
          <p:nvPr/>
        </p:nvSpPr>
        <p:spPr>
          <a:xfrm>
            <a:off x="441810" y="179225"/>
            <a:ext cx="1106319" cy="1106959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5" name="Google Shape;2035;p27"/>
          <p:cNvGrpSpPr/>
          <p:nvPr/>
        </p:nvGrpSpPr>
        <p:grpSpPr>
          <a:xfrm rot="-5400000">
            <a:off x="7834445" y="860805"/>
            <a:ext cx="1179125" cy="1047024"/>
            <a:chOff x="7595029" y="282856"/>
            <a:chExt cx="1179125" cy="1047024"/>
          </a:xfrm>
        </p:grpSpPr>
        <p:sp>
          <p:nvSpPr>
            <p:cNvPr id="2036" name="Google Shape;2036;p2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27"/>
          <p:cNvGrpSpPr/>
          <p:nvPr/>
        </p:nvGrpSpPr>
        <p:grpSpPr>
          <a:xfrm rot="-5400000">
            <a:off x="7575945" y="3118851"/>
            <a:ext cx="1696122" cy="818406"/>
            <a:chOff x="5747281" y="232051"/>
            <a:chExt cx="1696122" cy="818406"/>
          </a:xfrm>
        </p:grpSpPr>
        <p:sp>
          <p:nvSpPr>
            <p:cNvPr id="2069" name="Google Shape;2069;p27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5" name="Google Shape;2075;p27"/>
          <p:cNvSpPr/>
          <p:nvPr/>
        </p:nvSpPr>
        <p:spPr>
          <a:xfrm>
            <a:off x="125743" y="1313586"/>
            <a:ext cx="359496" cy="35939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2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28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28"/>
          <p:cNvSpPr txBox="1">
            <a:spLocks noGrp="1"/>
          </p:cNvSpPr>
          <p:nvPr>
            <p:ph type="subTitle" idx="1"/>
          </p:nvPr>
        </p:nvSpPr>
        <p:spPr>
          <a:xfrm>
            <a:off x="1002275" y="3483047"/>
            <a:ext cx="18597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1" name="Google Shape;2081;p28"/>
          <p:cNvSpPr txBox="1">
            <a:spLocks noGrp="1"/>
          </p:cNvSpPr>
          <p:nvPr>
            <p:ph type="title" idx="2"/>
          </p:nvPr>
        </p:nvSpPr>
        <p:spPr>
          <a:xfrm>
            <a:off x="1002275" y="3101932"/>
            <a:ext cx="1859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82" name="Google Shape;2082;p28"/>
          <p:cNvSpPr txBox="1">
            <a:spLocks noGrp="1"/>
          </p:cNvSpPr>
          <p:nvPr>
            <p:ph type="subTitle" idx="3"/>
          </p:nvPr>
        </p:nvSpPr>
        <p:spPr>
          <a:xfrm>
            <a:off x="6282976" y="3483047"/>
            <a:ext cx="18597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3" name="Google Shape;2083;p28"/>
          <p:cNvSpPr txBox="1">
            <a:spLocks noGrp="1"/>
          </p:cNvSpPr>
          <p:nvPr>
            <p:ph type="title" idx="4"/>
          </p:nvPr>
        </p:nvSpPr>
        <p:spPr>
          <a:xfrm>
            <a:off x="6283029" y="3101932"/>
            <a:ext cx="1859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84" name="Google Shape;2084;p28"/>
          <p:cNvSpPr txBox="1">
            <a:spLocks noGrp="1"/>
          </p:cNvSpPr>
          <p:nvPr>
            <p:ph type="subTitle" idx="5"/>
          </p:nvPr>
        </p:nvSpPr>
        <p:spPr>
          <a:xfrm>
            <a:off x="3642625" y="3483047"/>
            <a:ext cx="18597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5" name="Google Shape;2085;p28"/>
          <p:cNvSpPr txBox="1">
            <a:spLocks noGrp="1"/>
          </p:cNvSpPr>
          <p:nvPr>
            <p:ph type="title" idx="6"/>
          </p:nvPr>
        </p:nvSpPr>
        <p:spPr>
          <a:xfrm>
            <a:off x="3642638" y="3101932"/>
            <a:ext cx="18597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86" name="Google Shape;2086;p28"/>
          <p:cNvSpPr/>
          <p:nvPr/>
        </p:nvSpPr>
        <p:spPr>
          <a:xfrm>
            <a:off x="1296302" y="470209"/>
            <a:ext cx="672300" cy="67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7" name="Google Shape;2087;p28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2088" name="Google Shape;2088;p2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28"/>
          <p:cNvGrpSpPr/>
          <p:nvPr/>
        </p:nvGrpSpPr>
        <p:grpSpPr>
          <a:xfrm rot="-5400000">
            <a:off x="-160794" y="721701"/>
            <a:ext cx="1696122" cy="818406"/>
            <a:chOff x="5747281" y="232051"/>
            <a:chExt cx="1696122" cy="818406"/>
          </a:xfrm>
        </p:grpSpPr>
        <p:sp>
          <p:nvSpPr>
            <p:cNvPr id="2121" name="Google Shape;2121;p2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28"/>
          <p:cNvSpPr/>
          <p:nvPr/>
        </p:nvSpPr>
        <p:spPr>
          <a:xfrm>
            <a:off x="1639935" y="28285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28"/>
          <p:cNvSpPr/>
          <p:nvPr/>
        </p:nvSpPr>
        <p:spPr>
          <a:xfrm>
            <a:off x="390949" y="1744598"/>
            <a:ext cx="592658" cy="59267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28"/>
          <p:cNvGrpSpPr/>
          <p:nvPr/>
        </p:nvGrpSpPr>
        <p:grpSpPr>
          <a:xfrm>
            <a:off x="8225706" y="4280230"/>
            <a:ext cx="623386" cy="646336"/>
            <a:chOff x="7989381" y="2823630"/>
            <a:chExt cx="623386" cy="646336"/>
          </a:xfrm>
        </p:grpSpPr>
        <p:sp>
          <p:nvSpPr>
            <p:cNvPr id="2130" name="Google Shape;2130;p28"/>
            <p:cNvSpPr/>
            <p:nvPr/>
          </p:nvSpPr>
          <p:spPr>
            <a:xfrm>
              <a:off x="7989381" y="2973210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8"/>
            <p:cNvSpPr/>
            <p:nvPr/>
          </p:nvSpPr>
          <p:spPr>
            <a:xfrm>
              <a:off x="8023745" y="2861996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8"/>
            <p:cNvSpPr/>
            <p:nvPr/>
          </p:nvSpPr>
          <p:spPr>
            <a:xfrm>
              <a:off x="8059522" y="2840577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8"/>
            <p:cNvSpPr/>
            <p:nvPr/>
          </p:nvSpPr>
          <p:spPr>
            <a:xfrm>
              <a:off x="7993500" y="3250244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8"/>
            <p:cNvSpPr/>
            <p:nvPr/>
          </p:nvSpPr>
          <p:spPr>
            <a:xfrm>
              <a:off x="8095887" y="2876825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8"/>
            <p:cNvSpPr/>
            <p:nvPr/>
          </p:nvSpPr>
          <p:spPr>
            <a:xfrm>
              <a:off x="8029865" y="291118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8"/>
            <p:cNvSpPr/>
            <p:nvPr/>
          </p:nvSpPr>
          <p:spPr>
            <a:xfrm>
              <a:off x="8066230" y="294755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8"/>
            <p:cNvSpPr/>
            <p:nvPr/>
          </p:nvSpPr>
          <p:spPr>
            <a:xfrm>
              <a:off x="8100477" y="2919427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8"/>
            <p:cNvSpPr/>
            <p:nvPr/>
          </p:nvSpPr>
          <p:spPr>
            <a:xfrm>
              <a:off x="8136371" y="2823630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8"/>
            <p:cNvSpPr/>
            <p:nvPr/>
          </p:nvSpPr>
          <p:spPr>
            <a:xfrm>
              <a:off x="8192155" y="2857877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8"/>
            <p:cNvSpPr/>
            <p:nvPr/>
          </p:nvSpPr>
          <p:spPr>
            <a:xfrm>
              <a:off x="8302780" y="2893772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8"/>
            <p:cNvSpPr/>
            <p:nvPr/>
          </p:nvSpPr>
          <p:spPr>
            <a:xfrm>
              <a:off x="8343735" y="2930137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8"/>
            <p:cNvSpPr/>
            <p:nvPr/>
          </p:nvSpPr>
          <p:spPr>
            <a:xfrm>
              <a:off x="8525090" y="2964501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8"/>
            <p:cNvSpPr/>
            <p:nvPr/>
          </p:nvSpPr>
          <p:spPr>
            <a:xfrm>
              <a:off x="8379629" y="3160567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8"/>
            <p:cNvSpPr/>
            <p:nvPr/>
          </p:nvSpPr>
          <p:spPr>
            <a:xfrm>
              <a:off x="8413876" y="3196932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8"/>
            <p:cNvSpPr/>
            <p:nvPr/>
          </p:nvSpPr>
          <p:spPr>
            <a:xfrm>
              <a:off x="8450241" y="3231296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8"/>
            <p:cNvSpPr/>
            <p:nvPr/>
          </p:nvSpPr>
          <p:spPr>
            <a:xfrm>
              <a:off x="8541919" y="3267544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2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29"/>
          <p:cNvSpPr txBox="1">
            <a:spLocks noGrp="1"/>
          </p:cNvSpPr>
          <p:nvPr>
            <p:ph type="subTitle" idx="1"/>
          </p:nvPr>
        </p:nvSpPr>
        <p:spPr>
          <a:xfrm>
            <a:off x="4399125" y="1722675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1" name="Google Shape;2151;p29"/>
          <p:cNvSpPr txBox="1">
            <a:spLocks noGrp="1"/>
          </p:cNvSpPr>
          <p:nvPr>
            <p:ph type="ctrTitle"/>
          </p:nvPr>
        </p:nvSpPr>
        <p:spPr>
          <a:xfrm flipH="1">
            <a:off x="4399125" y="648975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2" name="Google Shape;2152;p29"/>
          <p:cNvSpPr txBox="1"/>
          <p:nvPr/>
        </p:nvSpPr>
        <p:spPr>
          <a:xfrm>
            <a:off x="4399125" y="357870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rgbClr val="373535"/>
            </a:gs>
            <a:gs pos="100000">
              <a:schemeClr val="dk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3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6" name="Google Shape;2156;p30"/>
          <p:cNvGrpSpPr/>
          <p:nvPr/>
        </p:nvGrpSpPr>
        <p:grpSpPr>
          <a:xfrm flipH="1">
            <a:off x="7967960" y="1672940"/>
            <a:ext cx="1004968" cy="892379"/>
            <a:chOff x="7595029" y="282856"/>
            <a:chExt cx="1179125" cy="1047024"/>
          </a:xfrm>
        </p:grpSpPr>
        <p:sp>
          <p:nvSpPr>
            <p:cNvPr id="2157" name="Google Shape;2157;p3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30"/>
          <p:cNvGrpSpPr/>
          <p:nvPr/>
        </p:nvGrpSpPr>
        <p:grpSpPr>
          <a:xfrm rot="5400000" flipH="1">
            <a:off x="7747634" y="476151"/>
            <a:ext cx="1445605" cy="697527"/>
            <a:chOff x="5747281" y="232051"/>
            <a:chExt cx="1696122" cy="818406"/>
          </a:xfrm>
        </p:grpSpPr>
        <p:sp>
          <p:nvSpPr>
            <p:cNvPr id="2190" name="Google Shape;2190;p3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30"/>
          <p:cNvSpPr/>
          <p:nvPr/>
        </p:nvSpPr>
        <p:spPr>
          <a:xfrm flipH="1">
            <a:off x="183267" y="28941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0"/>
          <p:cNvGrpSpPr/>
          <p:nvPr/>
        </p:nvGrpSpPr>
        <p:grpSpPr>
          <a:xfrm rot="2688823" flipH="1">
            <a:off x="-1969627" y="3524510"/>
            <a:ext cx="5472118" cy="1398844"/>
            <a:chOff x="640550" y="3765075"/>
            <a:chExt cx="7862936" cy="1028898"/>
          </a:xfrm>
        </p:grpSpPr>
        <p:sp>
          <p:nvSpPr>
            <p:cNvPr id="2198" name="Google Shape;2198;p3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flipH="1">
            <a:off x="10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8083253" y="4262625"/>
            <a:ext cx="681501" cy="681501"/>
            <a:chOff x="8083253" y="4262625"/>
            <a:chExt cx="681501" cy="681501"/>
          </a:xfrm>
        </p:grpSpPr>
        <p:sp>
          <p:nvSpPr>
            <p:cNvPr id="111" name="Google Shape;111;p4"/>
            <p:cNvSpPr/>
            <p:nvPr/>
          </p:nvSpPr>
          <p:spPr>
            <a:xfrm>
              <a:off x="8083253" y="4262625"/>
              <a:ext cx="681501" cy="681501"/>
            </a:xfrm>
            <a:custGeom>
              <a:avLst/>
              <a:gdLst/>
              <a:ahLst/>
              <a:cxnLst/>
              <a:rect l="l" t="t" r="r" b="b"/>
              <a:pathLst>
                <a:path w="7089" h="7089" extrusionOk="0">
                  <a:moveTo>
                    <a:pt x="3590" y="0"/>
                  </a:moveTo>
                  <a:cubicBezTo>
                    <a:pt x="3591" y="1"/>
                    <a:pt x="3592" y="1"/>
                    <a:pt x="3593" y="1"/>
                  </a:cubicBezTo>
                  <a:lnTo>
                    <a:pt x="3593" y="1"/>
                  </a:lnTo>
                  <a:cubicBezTo>
                    <a:pt x="3598" y="1"/>
                    <a:pt x="3603" y="0"/>
                    <a:pt x="3608" y="0"/>
                  </a:cubicBezTo>
                  <a:close/>
                  <a:moveTo>
                    <a:pt x="3593" y="1"/>
                  </a:moveTo>
                  <a:lnTo>
                    <a:pt x="3593" y="1"/>
                  </a:lnTo>
                  <a:cubicBezTo>
                    <a:pt x="3531" y="8"/>
                    <a:pt x="3482" y="56"/>
                    <a:pt x="3482" y="109"/>
                  </a:cubicBezTo>
                  <a:cubicBezTo>
                    <a:pt x="3482" y="179"/>
                    <a:pt x="3538" y="218"/>
                    <a:pt x="3590" y="218"/>
                  </a:cubicBezTo>
                  <a:cubicBezTo>
                    <a:pt x="3664" y="218"/>
                    <a:pt x="3699" y="179"/>
                    <a:pt x="3699" y="126"/>
                  </a:cubicBezTo>
                  <a:cubicBezTo>
                    <a:pt x="3699" y="54"/>
                    <a:pt x="3665" y="19"/>
                    <a:pt x="3593" y="1"/>
                  </a:cubicBezTo>
                  <a:close/>
                  <a:moveTo>
                    <a:pt x="3081" y="35"/>
                  </a:moveTo>
                  <a:cubicBezTo>
                    <a:pt x="3012" y="52"/>
                    <a:pt x="2972" y="109"/>
                    <a:pt x="2994" y="161"/>
                  </a:cubicBezTo>
                  <a:cubicBezTo>
                    <a:pt x="2994" y="218"/>
                    <a:pt x="3046" y="253"/>
                    <a:pt x="3103" y="253"/>
                  </a:cubicBezTo>
                  <a:cubicBezTo>
                    <a:pt x="3173" y="253"/>
                    <a:pt x="3212" y="196"/>
                    <a:pt x="3190" y="126"/>
                  </a:cubicBezTo>
                  <a:cubicBezTo>
                    <a:pt x="3190" y="70"/>
                    <a:pt x="3138" y="35"/>
                    <a:pt x="3081" y="35"/>
                  </a:cubicBezTo>
                  <a:close/>
                  <a:moveTo>
                    <a:pt x="4095" y="49"/>
                  </a:moveTo>
                  <a:cubicBezTo>
                    <a:pt x="4047" y="49"/>
                    <a:pt x="4006" y="95"/>
                    <a:pt x="3991" y="144"/>
                  </a:cubicBezTo>
                  <a:cubicBezTo>
                    <a:pt x="3991" y="196"/>
                    <a:pt x="4026" y="253"/>
                    <a:pt x="4082" y="270"/>
                  </a:cubicBezTo>
                  <a:lnTo>
                    <a:pt x="4099" y="270"/>
                  </a:lnTo>
                  <a:cubicBezTo>
                    <a:pt x="4152" y="270"/>
                    <a:pt x="4208" y="235"/>
                    <a:pt x="4208" y="179"/>
                  </a:cubicBezTo>
                  <a:cubicBezTo>
                    <a:pt x="4226" y="126"/>
                    <a:pt x="4191" y="52"/>
                    <a:pt x="4117" y="52"/>
                  </a:cubicBezTo>
                  <a:cubicBezTo>
                    <a:pt x="4109" y="50"/>
                    <a:pt x="4102" y="49"/>
                    <a:pt x="4095" y="49"/>
                  </a:cubicBezTo>
                  <a:close/>
                  <a:moveTo>
                    <a:pt x="2594" y="139"/>
                  </a:moveTo>
                  <a:cubicBezTo>
                    <a:pt x="2583" y="139"/>
                    <a:pt x="2571" y="141"/>
                    <a:pt x="2559" y="144"/>
                  </a:cubicBezTo>
                  <a:cubicBezTo>
                    <a:pt x="2503" y="161"/>
                    <a:pt x="2468" y="218"/>
                    <a:pt x="2485" y="287"/>
                  </a:cubicBezTo>
                  <a:cubicBezTo>
                    <a:pt x="2503" y="327"/>
                    <a:pt x="2559" y="361"/>
                    <a:pt x="2594" y="361"/>
                  </a:cubicBezTo>
                  <a:lnTo>
                    <a:pt x="2629" y="361"/>
                  </a:lnTo>
                  <a:cubicBezTo>
                    <a:pt x="2685" y="344"/>
                    <a:pt x="2720" y="270"/>
                    <a:pt x="2703" y="218"/>
                  </a:cubicBezTo>
                  <a:cubicBezTo>
                    <a:pt x="2688" y="171"/>
                    <a:pt x="2647" y="139"/>
                    <a:pt x="2594" y="139"/>
                  </a:cubicBezTo>
                  <a:close/>
                  <a:moveTo>
                    <a:pt x="4587" y="172"/>
                  </a:moveTo>
                  <a:cubicBezTo>
                    <a:pt x="4547" y="172"/>
                    <a:pt x="4512" y="196"/>
                    <a:pt x="4495" y="253"/>
                  </a:cubicBezTo>
                  <a:cubicBezTo>
                    <a:pt x="4478" y="305"/>
                    <a:pt x="4517" y="361"/>
                    <a:pt x="4569" y="379"/>
                  </a:cubicBezTo>
                  <a:lnTo>
                    <a:pt x="4587" y="379"/>
                  </a:lnTo>
                  <a:cubicBezTo>
                    <a:pt x="4643" y="379"/>
                    <a:pt x="4678" y="361"/>
                    <a:pt x="4696" y="305"/>
                  </a:cubicBezTo>
                  <a:cubicBezTo>
                    <a:pt x="4713" y="253"/>
                    <a:pt x="4678" y="196"/>
                    <a:pt x="4626" y="179"/>
                  </a:cubicBezTo>
                  <a:cubicBezTo>
                    <a:pt x="4613" y="175"/>
                    <a:pt x="4600" y="172"/>
                    <a:pt x="4587" y="172"/>
                  </a:cubicBezTo>
                  <a:close/>
                  <a:moveTo>
                    <a:pt x="2113" y="318"/>
                  </a:moveTo>
                  <a:cubicBezTo>
                    <a:pt x="2098" y="318"/>
                    <a:pt x="2082" y="321"/>
                    <a:pt x="2067" y="327"/>
                  </a:cubicBezTo>
                  <a:cubicBezTo>
                    <a:pt x="2015" y="361"/>
                    <a:pt x="1993" y="414"/>
                    <a:pt x="2015" y="470"/>
                  </a:cubicBezTo>
                  <a:cubicBezTo>
                    <a:pt x="2033" y="505"/>
                    <a:pt x="2085" y="544"/>
                    <a:pt x="2124" y="544"/>
                  </a:cubicBezTo>
                  <a:cubicBezTo>
                    <a:pt x="2141" y="544"/>
                    <a:pt x="2159" y="522"/>
                    <a:pt x="2159" y="522"/>
                  </a:cubicBezTo>
                  <a:cubicBezTo>
                    <a:pt x="2211" y="505"/>
                    <a:pt x="2250" y="435"/>
                    <a:pt x="2211" y="379"/>
                  </a:cubicBezTo>
                  <a:cubicBezTo>
                    <a:pt x="2198" y="340"/>
                    <a:pt x="2157" y="318"/>
                    <a:pt x="2113" y="318"/>
                  </a:cubicBezTo>
                  <a:close/>
                  <a:moveTo>
                    <a:pt x="5074" y="355"/>
                  </a:moveTo>
                  <a:cubicBezTo>
                    <a:pt x="5034" y="355"/>
                    <a:pt x="4996" y="374"/>
                    <a:pt x="4970" y="414"/>
                  </a:cubicBezTo>
                  <a:cubicBezTo>
                    <a:pt x="4952" y="470"/>
                    <a:pt x="4970" y="544"/>
                    <a:pt x="5022" y="562"/>
                  </a:cubicBezTo>
                  <a:cubicBezTo>
                    <a:pt x="5039" y="579"/>
                    <a:pt x="5061" y="579"/>
                    <a:pt x="5061" y="579"/>
                  </a:cubicBezTo>
                  <a:cubicBezTo>
                    <a:pt x="5113" y="579"/>
                    <a:pt x="5148" y="562"/>
                    <a:pt x="5170" y="505"/>
                  </a:cubicBezTo>
                  <a:cubicBezTo>
                    <a:pt x="5187" y="453"/>
                    <a:pt x="5170" y="396"/>
                    <a:pt x="5113" y="361"/>
                  </a:cubicBezTo>
                  <a:cubicBezTo>
                    <a:pt x="5100" y="357"/>
                    <a:pt x="5087" y="355"/>
                    <a:pt x="5074" y="355"/>
                  </a:cubicBezTo>
                  <a:close/>
                  <a:moveTo>
                    <a:pt x="1675" y="561"/>
                  </a:moveTo>
                  <a:cubicBezTo>
                    <a:pt x="1655" y="561"/>
                    <a:pt x="1633" y="567"/>
                    <a:pt x="1615" y="579"/>
                  </a:cubicBezTo>
                  <a:cubicBezTo>
                    <a:pt x="1558" y="614"/>
                    <a:pt x="1558" y="688"/>
                    <a:pt x="1580" y="723"/>
                  </a:cubicBezTo>
                  <a:cubicBezTo>
                    <a:pt x="1615" y="762"/>
                    <a:pt x="1650" y="779"/>
                    <a:pt x="1667" y="779"/>
                  </a:cubicBezTo>
                  <a:cubicBezTo>
                    <a:pt x="1706" y="779"/>
                    <a:pt x="1724" y="779"/>
                    <a:pt x="1741" y="762"/>
                  </a:cubicBezTo>
                  <a:cubicBezTo>
                    <a:pt x="1798" y="723"/>
                    <a:pt x="1798" y="670"/>
                    <a:pt x="1758" y="614"/>
                  </a:cubicBezTo>
                  <a:cubicBezTo>
                    <a:pt x="1747" y="580"/>
                    <a:pt x="1712" y="561"/>
                    <a:pt x="1675" y="561"/>
                  </a:cubicBezTo>
                  <a:close/>
                  <a:moveTo>
                    <a:pt x="5511" y="613"/>
                  </a:moveTo>
                  <a:cubicBezTo>
                    <a:pt x="5477" y="613"/>
                    <a:pt x="5445" y="634"/>
                    <a:pt x="5422" y="670"/>
                  </a:cubicBezTo>
                  <a:cubicBezTo>
                    <a:pt x="5387" y="705"/>
                    <a:pt x="5387" y="779"/>
                    <a:pt x="5440" y="814"/>
                  </a:cubicBezTo>
                  <a:cubicBezTo>
                    <a:pt x="5457" y="831"/>
                    <a:pt x="5474" y="831"/>
                    <a:pt x="5514" y="831"/>
                  </a:cubicBezTo>
                  <a:cubicBezTo>
                    <a:pt x="5531" y="831"/>
                    <a:pt x="5566" y="814"/>
                    <a:pt x="5605" y="779"/>
                  </a:cubicBezTo>
                  <a:cubicBezTo>
                    <a:pt x="5622" y="740"/>
                    <a:pt x="5622" y="670"/>
                    <a:pt x="5566" y="631"/>
                  </a:cubicBezTo>
                  <a:cubicBezTo>
                    <a:pt x="5548" y="619"/>
                    <a:pt x="5529" y="613"/>
                    <a:pt x="5511" y="613"/>
                  </a:cubicBezTo>
                  <a:close/>
                  <a:moveTo>
                    <a:pt x="1276" y="871"/>
                  </a:moveTo>
                  <a:cubicBezTo>
                    <a:pt x="1250" y="871"/>
                    <a:pt x="1222" y="880"/>
                    <a:pt x="1197" y="905"/>
                  </a:cubicBezTo>
                  <a:cubicBezTo>
                    <a:pt x="1162" y="940"/>
                    <a:pt x="1162" y="1014"/>
                    <a:pt x="1197" y="1049"/>
                  </a:cubicBezTo>
                  <a:cubicBezTo>
                    <a:pt x="1215" y="1066"/>
                    <a:pt x="1254" y="1088"/>
                    <a:pt x="1271" y="1088"/>
                  </a:cubicBezTo>
                  <a:cubicBezTo>
                    <a:pt x="1306" y="1088"/>
                    <a:pt x="1323" y="1088"/>
                    <a:pt x="1341" y="1066"/>
                  </a:cubicBezTo>
                  <a:cubicBezTo>
                    <a:pt x="1397" y="1014"/>
                    <a:pt x="1397" y="958"/>
                    <a:pt x="1363" y="905"/>
                  </a:cubicBezTo>
                  <a:cubicBezTo>
                    <a:pt x="1341" y="886"/>
                    <a:pt x="1309" y="871"/>
                    <a:pt x="1276" y="871"/>
                  </a:cubicBezTo>
                  <a:close/>
                  <a:moveTo>
                    <a:pt x="5894" y="931"/>
                  </a:moveTo>
                  <a:cubicBezTo>
                    <a:pt x="5867" y="931"/>
                    <a:pt x="5840" y="940"/>
                    <a:pt x="5823" y="958"/>
                  </a:cubicBezTo>
                  <a:cubicBezTo>
                    <a:pt x="5783" y="1014"/>
                    <a:pt x="5783" y="1088"/>
                    <a:pt x="5823" y="1123"/>
                  </a:cubicBezTo>
                  <a:cubicBezTo>
                    <a:pt x="5840" y="1140"/>
                    <a:pt x="5875" y="1158"/>
                    <a:pt x="5892" y="1158"/>
                  </a:cubicBezTo>
                  <a:cubicBezTo>
                    <a:pt x="5931" y="1158"/>
                    <a:pt x="5966" y="1140"/>
                    <a:pt x="5984" y="1123"/>
                  </a:cubicBezTo>
                  <a:cubicBezTo>
                    <a:pt x="6018" y="1066"/>
                    <a:pt x="6018" y="997"/>
                    <a:pt x="5966" y="958"/>
                  </a:cubicBezTo>
                  <a:cubicBezTo>
                    <a:pt x="5949" y="940"/>
                    <a:pt x="5922" y="931"/>
                    <a:pt x="5894" y="931"/>
                  </a:cubicBezTo>
                  <a:close/>
                  <a:moveTo>
                    <a:pt x="919" y="1234"/>
                  </a:moveTo>
                  <a:cubicBezTo>
                    <a:pt x="886" y="1234"/>
                    <a:pt x="855" y="1247"/>
                    <a:pt x="836" y="1266"/>
                  </a:cubicBezTo>
                  <a:cubicBezTo>
                    <a:pt x="797" y="1323"/>
                    <a:pt x="797" y="1393"/>
                    <a:pt x="853" y="1432"/>
                  </a:cubicBezTo>
                  <a:cubicBezTo>
                    <a:pt x="871" y="1449"/>
                    <a:pt x="888" y="1449"/>
                    <a:pt x="927" y="1449"/>
                  </a:cubicBezTo>
                  <a:cubicBezTo>
                    <a:pt x="945" y="1449"/>
                    <a:pt x="980" y="1432"/>
                    <a:pt x="997" y="1414"/>
                  </a:cubicBezTo>
                  <a:cubicBezTo>
                    <a:pt x="1036" y="1358"/>
                    <a:pt x="1036" y="1306"/>
                    <a:pt x="997" y="1266"/>
                  </a:cubicBezTo>
                  <a:cubicBezTo>
                    <a:pt x="973" y="1243"/>
                    <a:pt x="945" y="1234"/>
                    <a:pt x="919" y="1234"/>
                  </a:cubicBezTo>
                  <a:close/>
                  <a:moveTo>
                    <a:pt x="6236" y="1302"/>
                  </a:moveTo>
                  <a:cubicBezTo>
                    <a:pt x="6216" y="1302"/>
                    <a:pt x="6197" y="1308"/>
                    <a:pt x="6184" y="1323"/>
                  </a:cubicBezTo>
                  <a:cubicBezTo>
                    <a:pt x="6127" y="1358"/>
                    <a:pt x="6127" y="1432"/>
                    <a:pt x="6166" y="1484"/>
                  </a:cubicBezTo>
                  <a:cubicBezTo>
                    <a:pt x="6184" y="1501"/>
                    <a:pt x="6219" y="1523"/>
                    <a:pt x="6236" y="1523"/>
                  </a:cubicBezTo>
                  <a:cubicBezTo>
                    <a:pt x="6275" y="1523"/>
                    <a:pt x="6293" y="1523"/>
                    <a:pt x="6310" y="1501"/>
                  </a:cubicBezTo>
                  <a:cubicBezTo>
                    <a:pt x="6367" y="1467"/>
                    <a:pt x="6367" y="1393"/>
                    <a:pt x="6327" y="1340"/>
                  </a:cubicBezTo>
                  <a:cubicBezTo>
                    <a:pt x="6306" y="1319"/>
                    <a:pt x="6269" y="1302"/>
                    <a:pt x="6236" y="1302"/>
                  </a:cubicBezTo>
                  <a:close/>
                  <a:moveTo>
                    <a:pt x="622" y="1649"/>
                  </a:moveTo>
                  <a:cubicBezTo>
                    <a:pt x="588" y="1649"/>
                    <a:pt x="550" y="1668"/>
                    <a:pt x="527" y="1702"/>
                  </a:cubicBezTo>
                  <a:cubicBezTo>
                    <a:pt x="492" y="1741"/>
                    <a:pt x="510" y="1810"/>
                    <a:pt x="562" y="1850"/>
                  </a:cubicBezTo>
                  <a:cubicBezTo>
                    <a:pt x="579" y="1867"/>
                    <a:pt x="601" y="1867"/>
                    <a:pt x="618" y="1867"/>
                  </a:cubicBezTo>
                  <a:cubicBezTo>
                    <a:pt x="653" y="1867"/>
                    <a:pt x="688" y="1850"/>
                    <a:pt x="710" y="1810"/>
                  </a:cubicBezTo>
                  <a:cubicBezTo>
                    <a:pt x="745" y="1758"/>
                    <a:pt x="727" y="1684"/>
                    <a:pt x="671" y="1667"/>
                  </a:cubicBezTo>
                  <a:cubicBezTo>
                    <a:pt x="658" y="1654"/>
                    <a:pt x="641" y="1649"/>
                    <a:pt x="622" y="1649"/>
                  </a:cubicBezTo>
                  <a:close/>
                  <a:moveTo>
                    <a:pt x="6538" y="1720"/>
                  </a:moveTo>
                  <a:cubicBezTo>
                    <a:pt x="6517" y="1720"/>
                    <a:pt x="6494" y="1726"/>
                    <a:pt x="6475" y="1741"/>
                  </a:cubicBezTo>
                  <a:cubicBezTo>
                    <a:pt x="6419" y="1776"/>
                    <a:pt x="6401" y="1828"/>
                    <a:pt x="6436" y="1884"/>
                  </a:cubicBezTo>
                  <a:cubicBezTo>
                    <a:pt x="6454" y="1919"/>
                    <a:pt x="6493" y="1937"/>
                    <a:pt x="6528" y="1937"/>
                  </a:cubicBezTo>
                  <a:cubicBezTo>
                    <a:pt x="6545" y="1937"/>
                    <a:pt x="6562" y="1937"/>
                    <a:pt x="6584" y="1919"/>
                  </a:cubicBezTo>
                  <a:cubicBezTo>
                    <a:pt x="6636" y="1902"/>
                    <a:pt x="6654" y="1828"/>
                    <a:pt x="6619" y="1776"/>
                  </a:cubicBezTo>
                  <a:cubicBezTo>
                    <a:pt x="6608" y="1740"/>
                    <a:pt x="6574" y="1720"/>
                    <a:pt x="6538" y="1720"/>
                  </a:cubicBezTo>
                  <a:close/>
                  <a:moveTo>
                    <a:pt x="394" y="2095"/>
                  </a:moveTo>
                  <a:cubicBezTo>
                    <a:pt x="350" y="2095"/>
                    <a:pt x="305" y="2115"/>
                    <a:pt x="292" y="2154"/>
                  </a:cubicBezTo>
                  <a:cubicBezTo>
                    <a:pt x="275" y="2211"/>
                    <a:pt x="292" y="2285"/>
                    <a:pt x="344" y="2302"/>
                  </a:cubicBezTo>
                  <a:cubicBezTo>
                    <a:pt x="362" y="2320"/>
                    <a:pt x="383" y="2320"/>
                    <a:pt x="383" y="2320"/>
                  </a:cubicBezTo>
                  <a:cubicBezTo>
                    <a:pt x="436" y="2320"/>
                    <a:pt x="470" y="2285"/>
                    <a:pt x="492" y="2246"/>
                  </a:cubicBezTo>
                  <a:cubicBezTo>
                    <a:pt x="510" y="2193"/>
                    <a:pt x="492" y="2119"/>
                    <a:pt x="436" y="2102"/>
                  </a:cubicBezTo>
                  <a:cubicBezTo>
                    <a:pt x="423" y="2098"/>
                    <a:pt x="408" y="2095"/>
                    <a:pt x="394" y="2095"/>
                  </a:cubicBezTo>
                  <a:close/>
                  <a:moveTo>
                    <a:pt x="6752" y="2187"/>
                  </a:moveTo>
                  <a:cubicBezTo>
                    <a:pt x="6738" y="2187"/>
                    <a:pt x="6723" y="2189"/>
                    <a:pt x="6710" y="2193"/>
                  </a:cubicBezTo>
                  <a:cubicBezTo>
                    <a:pt x="6654" y="2211"/>
                    <a:pt x="6619" y="2263"/>
                    <a:pt x="6654" y="2337"/>
                  </a:cubicBezTo>
                  <a:cubicBezTo>
                    <a:pt x="6671" y="2372"/>
                    <a:pt x="6710" y="2393"/>
                    <a:pt x="6745" y="2393"/>
                  </a:cubicBezTo>
                  <a:lnTo>
                    <a:pt x="6780" y="2393"/>
                  </a:lnTo>
                  <a:cubicBezTo>
                    <a:pt x="6854" y="2372"/>
                    <a:pt x="6871" y="2302"/>
                    <a:pt x="6854" y="2246"/>
                  </a:cubicBezTo>
                  <a:cubicBezTo>
                    <a:pt x="6841" y="2206"/>
                    <a:pt x="6796" y="2187"/>
                    <a:pt x="6752" y="2187"/>
                  </a:cubicBezTo>
                  <a:close/>
                  <a:moveTo>
                    <a:pt x="253" y="2572"/>
                  </a:moveTo>
                  <a:cubicBezTo>
                    <a:pt x="201" y="2572"/>
                    <a:pt x="127" y="2589"/>
                    <a:pt x="127" y="2663"/>
                  </a:cubicBezTo>
                  <a:cubicBezTo>
                    <a:pt x="109" y="2720"/>
                    <a:pt x="144" y="2772"/>
                    <a:pt x="201" y="2789"/>
                  </a:cubicBezTo>
                  <a:lnTo>
                    <a:pt x="218" y="2789"/>
                  </a:lnTo>
                  <a:cubicBezTo>
                    <a:pt x="275" y="2789"/>
                    <a:pt x="327" y="2755"/>
                    <a:pt x="327" y="2720"/>
                  </a:cubicBezTo>
                  <a:cubicBezTo>
                    <a:pt x="344" y="2646"/>
                    <a:pt x="309" y="2589"/>
                    <a:pt x="253" y="2572"/>
                  </a:cubicBezTo>
                  <a:close/>
                  <a:moveTo>
                    <a:pt x="6901" y="2659"/>
                  </a:moveTo>
                  <a:cubicBezTo>
                    <a:pt x="6891" y="2659"/>
                    <a:pt x="6881" y="2660"/>
                    <a:pt x="6871" y="2663"/>
                  </a:cubicBezTo>
                  <a:cubicBezTo>
                    <a:pt x="6819" y="2681"/>
                    <a:pt x="6780" y="2737"/>
                    <a:pt x="6802" y="2789"/>
                  </a:cubicBezTo>
                  <a:cubicBezTo>
                    <a:pt x="6802" y="2846"/>
                    <a:pt x="6854" y="2881"/>
                    <a:pt x="6910" y="2881"/>
                  </a:cubicBezTo>
                  <a:lnTo>
                    <a:pt x="6928" y="2881"/>
                  </a:lnTo>
                  <a:cubicBezTo>
                    <a:pt x="6980" y="2863"/>
                    <a:pt x="7019" y="2807"/>
                    <a:pt x="6997" y="2755"/>
                  </a:cubicBezTo>
                  <a:cubicBezTo>
                    <a:pt x="6997" y="2693"/>
                    <a:pt x="6950" y="2659"/>
                    <a:pt x="6901" y="2659"/>
                  </a:cubicBezTo>
                  <a:close/>
                  <a:moveTo>
                    <a:pt x="123" y="3078"/>
                  </a:moveTo>
                  <a:cubicBezTo>
                    <a:pt x="78" y="3078"/>
                    <a:pt x="33" y="3123"/>
                    <a:pt x="18" y="3172"/>
                  </a:cubicBezTo>
                  <a:cubicBezTo>
                    <a:pt x="18" y="3225"/>
                    <a:pt x="57" y="3281"/>
                    <a:pt x="127" y="3299"/>
                  </a:cubicBezTo>
                  <a:cubicBezTo>
                    <a:pt x="183" y="3299"/>
                    <a:pt x="236" y="3242"/>
                    <a:pt x="236" y="3190"/>
                  </a:cubicBezTo>
                  <a:cubicBezTo>
                    <a:pt x="253" y="3133"/>
                    <a:pt x="201" y="3081"/>
                    <a:pt x="144" y="3081"/>
                  </a:cubicBezTo>
                  <a:cubicBezTo>
                    <a:pt x="137" y="3079"/>
                    <a:pt x="130" y="3078"/>
                    <a:pt x="123" y="3078"/>
                  </a:cubicBezTo>
                  <a:close/>
                  <a:moveTo>
                    <a:pt x="6991" y="3169"/>
                  </a:moveTo>
                  <a:cubicBezTo>
                    <a:pt x="6982" y="3169"/>
                    <a:pt x="6972" y="3170"/>
                    <a:pt x="6963" y="3172"/>
                  </a:cubicBezTo>
                  <a:cubicBezTo>
                    <a:pt x="6910" y="3172"/>
                    <a:pt x="6871" y="3225"/>
                    <a:pt x="6871" y="3281"/>
                  </a:cubicBezTo>
                  <a:cubicBezTo>
                    <a:pt x="6871" y="3333"/>
                    <a:pt x="6928" y="3390"/>
                    <a:pt x="6980" y="3390"/>
                  </a:cubicBezTo>
                  <a:cubicBezTo>
                    <a:pt x="7054" y="3373"/>
                    <a:pt x="7089" y="3333"/>
                    <a:pt x="7089" y="3264"/>
                  </a:cubicBezTo>
                  <a:cubicBezTo>
                    <a:pt x="7089" y="3215"/>
                    <a:pt x="7050" y="3169"/>
                    <a:pt x="6991" y="3169"/>
                  </a:cubicBezTo>
                  <a:close/>
                  <a:moveTo>
                    <a:pt x="6980" y="3442"/>
                  </a:moveTo>
                  <a:cubicBezTo>
                    <a:pt x="6928" y="3442"/>
                    <a:pt x="6871" y="3499"/>
                    <a:pt x="6871" y="3551"/>
                  </a:cubicBezTo>
                  <a:cubicBezTo>
                    <a:pt x="6871" y="3607"/>
                    <a:pt x="6928" y="3660"/>
                    <a:pt x="6980" y="3660"/>
                  </a:cubicBezTo>
                  <a:cubicBezTo>
                    <a:pt x="7054" y="3660"/>
                    <a:pt x="7089" y="3607"/>
                    <a:pt x="7089" y="3551"/>
                  </a:cubicBezTo>
                  <a:cubicBezTo>
                    <a:pt x="7089" y="3499"/>
                    <a:pt x="7054" y="3442"/>
                    <a:pt x="6980" y="3442"/>
                  </a:cubicBezTo>
                  <a:close/>
                  <a:moveTo>
                    <a:pt x="140" y="3585"/>
                  </a:moveTo>
                  <a:cubicBezTo>
                    <a:pt x="131" y="3585"/>
                    <a:pt x="120" y="3587"/>
                    <a:pt x="109" y="3590"/>
                  </a:cubicBezTo>
                  <a:cubicBezTo>
                    <a:pt x="57" y="3590"/>
                    <a:pt x="1" y="3642"/>
                    <a:pt x="18" y="3699"/>
                  </a:cubicBezTo>
                  <a:cubicBezTo>
                    <a:pt x="18" y="3751"/>
                    <a:pt x="57" y="3808"/>
                    <a:pt x="127" y="3808"/>
                  </a:cubicBezTo>
                  <a:cubicBezTo>
                    <a:pt x="183" y="3786"/>
                    <a:pt x="236" y="3751"/>
                    <a:pt x="236" y="3677"/>
                  </a:cubicBezTo>
                  <a:cubicBezTo>
                    <a:pt x="221" y="3633"/>
                    <a:pt x="193" y="3585"/>
                    <a:pt x="140" y="3585"/>
                  </a:cubicBezTo>
                  <a:close/>
                  <a:moveTo>
                    <a:pt x="6942" y="3948"/>
                  </a:moveTo>
                  <a:cubicBezTo>
                    <a:pt x="6896" y="3948"/>
                    <a:pt x="6852" y="3994"/>
                    <a:pt x="6836" y="4043"/>
                  </a:cubicBezTo>
                  <a:cubicBezTo>
                    <a:pt x="6836" y="4095"/>
                    <a:pt x="6871" y="4151"/>
                    <a:pt x="6945" y="4169"/>
                  </a:cubicBezTo>
                  <a:cubicBezTo>
                    <a:pt x="6997" y="4169"/>
                    <a:pt x="7054" y="4134"/>
                    <a:pt x="7054" y="4077"/>
                  </a:cubicBezTo>
                  <a:cubicBezTo>
                    <a:pt x="7071" y="4003"/>
                    <a:pt x="7037" y="3951"/>
                    <a:pt x="6963" y="3951"/>
                  </a:cubicBezTo>
                  <a:cubicBezTo>
                    <a:pt x="6956" y="3949"/>
                    <a:pt x="6949" y="3948"/>
                    <a:pt x="6942" y="3948"/>
                  </a:cubicBezTo>
                  <a:close/>
                  <a:moveTo>
                    <a:pt x="194" y="4090"/>
                  </a:moveTo>
                  <a:cubicBezTo>
                    <a:pt x="184" y="4090"/>
                    <a:pt x="175" y="4092"/>
                    <a:pt x="166" y="4095"/>
                  </a:cubicBezTo>
                  <a:cubicBezTo>
                    <a:pt x="92" y="4095"/>
                    <a:pt x="57" y="4151"/>
                    <a:pt x="75" y="4221"/>
                  </a:cubicBezTo>
                  <a:cubicBezTo>
                    <a:pt x="75" y="4260"/>
                    <a:pt x="127" y="4295"/>
                    <a:pt x="183" y="4295"/>
                  </a:cubicBezTo>
                  <a:lnTo>
                    <a:pt x="201" y="4295"/>
                  </a:lnTo>
                  <a:cubicBezTo>
                    <a:pt x="253" y="4295"/>
                    <a:pt x="292" y="4243"/>
                    <a:pt x="292" y="4169"/>
                  </a:cubicBezTo>
                  <a:cubicBezTo>
                    <a:pt x="278" y="4122"/>
                    <a:pt x="237" y="4090"/>
                    <a:pt x="194" y="4090"/>
                  </a:cubicBezTo>
                  <a:close/>
                  <a:moveTo>
                    <a:pt x="6844" y="4434"/>
                  </a:moveTo>
                  <a:cubicBezTo>
                    <a:pt x="6797" y="4434"/>
                    <a:pt x="6745" y="4469"/>
                    <a:pt x="6745" y="4513"/>
                  </a:cubicBezTo>
                  <a:cubicBezTo>
                    <a:pt x="6728" y="4587"/>
                    <a:pt x="6745" y="4639"/>
                    <a:pt x="6819" y="4656"/>
                  </a:cubicBezTo>
                  <a:lnTo>
                    <a:pt x="6836" y="4656"/>
                  </a:lnTo>
                  <a:cubicBezTo>
                    <a:pt x="6889" y="4656"/>
                    <a:pt x="6928" y="4621"/>
                    <a:pt x="6945" y="4587"/>
                  </a:cubicBezTo>
                  <a:cubicBezTo>
                    <a:pt x="6963" y="4530"/>
                    <a:pt x="6928" y="4460"/>
                    <a:pt x="6871" y="4439"/>
                  </a:cubicBezTo>
                  <a:cubicBezTo>
                    <a:pt x="6863" y="4436"/>
                    <a:pt x="6854" y="4434"/>
                    <a:pt x="6844" y="4434"/>
                  </a:cubicBezTo>
                  <a:close/>
                  <a:moveTo>
                    <a:pt x="314" y="4580"/>
                  </a:moveTo>
                  <a:cubicBezTo>
                    <a:pt x="301" y="4580"/>
                    <a:pt x="288" y="4582"/>
                    <a:pt x="275" y="4587"/>
                  </a:cubicBezTo>
                  <a:cubicBezTo>
                    <a:pt x="218" y="4604"/>
                    <a:pt x="183" y="4656"/>
                    <a:pt x="201" y="4713"/>
                  </a:cubicBezTo>
                  <a:cubicBezTo>
                    <a:pt x="218" y="4765"/>
                    <a:pt x="253" y="4787"/>
                    <a:pt x="309" y="4787"/>
                  </a:cubicBezTo>
                  <a:lnTo>
                    <a:pt x="344" y="4787"/>
                  </a:lnTo>
                  <a:cubicBezTo>
                    <a:pt x="401" y="4765"/>
                    <a:pt x="436" y="4713"/>
                    <a:pt x="418" y="4639"/>
                  </a:cubicBezTo>
                  <a:cubicBezTo>
                    <a:pt x="392" y="4600"/>
                    <a:pt x="354" y="4580"/>
                    <a:pt x="314" y="4580"/>
                  </a:cubicBezTo>
                  <a:close/>
                  <a:moveTo>
                    <a:pt x="6661" y="4916"/>
                  </a:moveTo>
                  <a:cubicBezTo>
                    <a:pt x="6619" y="4916"/>
                    <a:pt x="6578" y="4945"/>
                    <a:pt x="6562" y="4982"/>
                  </a:cubicBezTo>
                  <a:cubicBezTo>
                    <a:pt x="6528" y="5039"/>
                    <a:pt x="6562" y="5091"/>
                    <a:pt x="6619" y="5130"/>
                  </a:cubicBezTo>
                  <a:lnTo>
                    <a:pt x="6654" y="5130"/>
                  </a:lnTo>
                  <a:cubicBezTo>
                    <a:pt x="6693" y="5130"/>
                    <a:pt x="6745" y="5113"/>
                    <a:pt x="6762" y="5074"/>
                  </a:cubicBezTo>
                  <a:cubicBezTo>
                    <a:pt x="6780" y="5022"/>
                    <a:pt x="6762" y="4948"/>
                    <a:pt x="6710" y="4930"/>
                  </a:cubicBezTo>
                  <a:cubicBezTo>
                    <a:pt x="6694" y="4921"/>
                    <a:pt x="6678" y="4916"/>
                    <a:pt x="6661" y="4916"/>
                  </a:cubicBezTo>
                  <a:close/>
                  <a:moveTo>
                    <a:pt x="515" y="5038"/>
                  </a:moveTo>
                  <a:cubicBezTo>
                    <a:pt x="495" y="5038"/>
                    <a:pt x="473" y="5044"/>
                    <a:pt x="453" y="5056"/>
                  </a:cubicBezTo>
                  <a:cubicBezTo>
                    <a:pt x="401" y="5074"/>
                    <a:pt x="383" y="5148"/>
                    <a:pt x="418" y="5200"/>
                  </a:cubicBezTo>
                  <a:cubicBezTo>
                    <a:pt x="436" y="5239"/>
                    <a:pt x="470" y="5257"/>
                    <a:pt x="510" y="5257"/>
                  </a:cubicBezTo>
                  <a:cubicBezTo>
                    <a:pt x="527" y="5257"/>
                    <a:pt x="544" y="5257"/>
                    <a:pt x="562" y="5239"/>
                  </a:cubicBezTo>
                  <a:cubicBezTo>
                    <a:pt x="618" y="5222"/>
                    <a:pt x="636" y="5148"/>
                    <a:pt x="601" y="5091"/>
                  </a:cubicBezTo>
                  <a:cubicBezTo>
                    <a:pt x="587" y="5058"/>
                    <a:pt x="553" y="5038"/>
                    <a:pt x="515" y="5038"/>
                  </a:cubicBezTo>
                  <a:close/>
                  <a:moveTo>
                    <a:pt x="6394" y="5359"/>
                  </a:moveTo>
                  <a:cubicBezTo>
                    <a:pt x="6360" y="5359"/>
                    <a:pt x="6329" y="5371"/>
                    <a:pt x="6310" y="5400"/>
                  </a:cubicBezTo>
                  <a:cubicBezTo>
                    <a:pt x="6275" y="5457"/>
                    <a:pt x="6293" y="5526"/>
                    <a:pt x="6345" y="5566"/>
                  </a:cubicBezTo>
                  <a:cubicBezTo>
                    <a:pt x="6367" y="5566"/>
                    <a:pt x="6384" y="5583"/>
                    <a:pt x="6401" y="5583"/>
                  </a:cubicBezTo>
                  <a:cubicBezTo>
                    <a:pt x="6436" y="5583"/>
                    <a:pt x="6475" y="5566"/>
                    <a:pt x="6493" y="5526"/>
                  </a:cubicBezTo>
                  <a:cubicBezTo>
                    <a:pt x="6528" y="5474"/>
                    <a:pt x="6510" y="5400"/>
                    <a:pt x="6475" y="5383"/>
                  </a:cubicBezTo>
                  <a:cubicBezTo>
                    <a:pt x="6450" y="5367"/>
                    <a:pt x="6421" y="5359"/>
                    <a:pt x="6394" y="5359"/>
                  </a:cubicBezTo>
                  <a:close/>
                  <a:moveTo>
                    <a:pt x="776" y="5473"/>
                  </a:moveTo>
                  <a:cubicBezTo>
                    <a:pt x="753" y="5473"/>
                    <a:pt x="730" y="5478"/>
                    <a:pt x="710" y="5492"/>
                  </a:cubicBezTo>
                  <a:cubicBezTo>
                    <a:pt x="671" y="5526"/>
                    <a:pt x="653" y="5600"/>
                    <a:pt x="688" y="5635"/>
                  </a:cubicBezTo>
                  <a:cubicBezTo>
                    <a:pt x="710" y="5674"/>
                    <a:pt x="745" y="5692"/>
                    <a:pt x="779" y="5692"/>
                  </a:cubicBezTo>
                  <a:cubicBezTo>
                    <a:pt x="797" y="5692"/>
                    <a:pt x="819" y="5674"/>
                    <a:pt x="836" y="5674"/>
                  </a:cubicBezTo>
                  <a:cubicBezTo>
                    <a:pt x="888" y="5635"/>
                    <a:pt x="906" y="5566"/>
                    <a:pt x="871" y="5509"/>
                  </a:cubicBezTo>
                  <a:cubicBezTo>
                    <a:pt x="849" y="5487"/>
                    <a:pt x="813" y="5473"/>
                    <a:pt x="776" y="5473"/>
                  </a:cubicBezTo>
                  <a:close/>
                  <a:moveTo>
                    <a:pt x="6100" y="5756"/>
                  </a:moveTo>
                  <a:cubicBezTo>
                    <a:pt x="6070" y="5756"/>
                    <a:pt x="6040" y="5770"/>
                    <a:pt x="6018" y="5801"/>
                  </a:cubicBezTo>
                  <a:cubicBezTo>
                    <a:pt x="5966" y="5835"/>
                    <a:pt x="5984" y="5909"/>
                    <a:pt x="6018" y="5944"/>
                  </a:cubicBezTo>
                  <a:cubicBezTo>
                    <a:pt x="6040" y="5962"/>
                    <a:pt x="6075" y="5983"/>
                    <a:pt x="6092" y="5983"/>
                  </a:cubicBezTo>
                  <a:cubicBezTo>
                    <a:pt x="6127" y="5983"/>
                    <a:pt x="6149" y="5962"/>
                    <a:pt x="6166" y="5944"/>
                  </a:cubicBezTo>
                  <a:cubicBezTo>
                    <a:pt x="6219" y="5892"/>
                    <a:pt x="6219" y="5818"/>
                    <a:pt x="6166" y="5783"/>
                  </a:cubicBezTo>
                  <a:cubicBezTo>
                    <a:pt x="6149" y="5765"/>
                    <a:pt x="6124" y="5756"/>
                    <a:pt x="6100" y="5756"/>
                  </a:cubicBezTo>
                  <a:close/>
                  <a:moveTo>
                    <a:pt x="1108" y="5849"/>
                  </a:moveTo>
                  <a:cubicBezTo>
                    <a:pt x="1081" y="5849"/>
                    <a:pt x="1054" y="5864"/>
                    <a:pt x="1036" y="5892"/>
                  </a:cubicBezTo>
                  <a:cubicBezTo>
                    <a:pt x="980" y="5927"/>
                    <a:pt x="980" y="6001"/>
                    <a:pt x="1036" y="6036"/>
                  </a:cubicBezTo>
                  <a:cubicBezTo>
                    <a:pt x="1054" y="6053"/>
                    <a:pt x="1071" y="6070"/>
                    <a:pt x="1106" y="6070"/>
                  </a:cubicBezTo>
                  <a:cubicBezTo>
                    <a:pt x="1123" y="6070"/>
                    <a:pt x="1162" y="6070"/>
                    <a:pt x="1180" y="6036"/>
                  </a:cubicBezTo>
                  <a:cubicBezTo>
                    <a:pt x="1232" y="6001"/>
                    <a:pt x="1232" y="5927"/>
                    <a:pt x="1180" y="5892"/>
                  </a:cubicBezTo>
                  <a:cubicBezTo>
                    <a:pt x="1162" y="5864"/>
                    <a:pt x="1135" y="5849"/>
                    <a:pt x="1108" y="5849"/>
                  </a:cubicBezTo>
                  <a:close/>
                  <a:moveTo>
                    <a:pt x="5730" y="6103"/>
                  </a:moveTo>
                  <a:cubicBezTo>
                    <a:pt x="5707" y="6103"/>
                    <a:pt x="5683" y="6111"/>
                    <a:pt x="5657" y="6127"/>
                  </a:cubicBezTo>
                  <a:cubicBezTo>
                    <a:pt x="5605" y="6162"/>
                    <a:pt x="5605" y="6236"/>
                    <a:pt x="5640" y="6288"/>
                  </a:cubicBezTo>
                  <a:cubicBezTo>
                    <a:pt x="5657" y="6310"/>
                    <a:pt x="5692" y="6327"/>
                    <a:pt x="5731" y="6327"/>
                  </a:cubicBezTo>
                  <a:cubicBezTo>
                    <a:pt x="5749" y="6327"/>
                    <a:pt x="5766" y="6310"/>
                    <a:pt x="5801" y="6288"/>
                  </a:cubicBezTo>
                  <a:cubicBezTo>
                    <a:pt x="5840" y="6253"/>
                    <a:pt x="5840" y="6201"/>
                    <a:pt x="5801" y="6144"/>
                  </a:cubicBezTo>
                  <a:cubicBezTo>
                    <a:pt x="5782" y="6116"/>
                    <a:pt x="5757" y="6103"/>
                    <a:pt x="5730" y="6103"/>
                  </a:cubicBezTo>
                  <a:close/>
                  <a:moveTo>
                    <a:pt x="1479" y="6191"/>
                  </a:moveTo>
                  <a:cubicBezTo>
                    <a:pt x="1447" y="6191"/>
                    <a:pt x="1416" y="6205"/>
                    <a:pt x="1397" y="6236"/>
                  </a:cubicBezTo>
                  <a:cubicBezTo>
                    <a:pt x="1363" y="6288"/>
                    <a:pt x="1380" y="6344"/>
                    <a:pt x="1415" y="6379"/>
                  </a:cubicBezTo>
                  <a:cubicBezTo>
                    <a:pt x="1432" y="6397"/>
                    <a:pt x="1471" y="6397"/>
                    <a:pt x="1489" y="6397"/>
                  </a:cubicBezTo>
                  <a:cubicBezTo>
                    <a:pt x="1524" y="6397"/>
                    <a:pt x="1558" y="6397"/>
                    <a:pt x="1580" y="6362"/>
                  </a:cubicBezTo>
                  <a:cubicBezTo>
                    <a:pt x="1615" y="6310"/>
                    <a:pt x="1597" y="6253"/>
                    <a:pt x="1558" y="6218"/>
                  </a:cubicBezTo>
                  <a:cubicBezTo>
                    <a:pt x="1535" y="6200"/>
                    <a:pt x="1506" y="6191"/>
                    <a:pt x="1479" y="6191"/>
                  </a:cubicBezTo>
                  <a:close/>
                  <a:moveTo>
                    <a:pt x="5317" y="6397"/>
                  </a:moveTo>
                  <a:cubicBezTo>
                    <a:pt x="5298" y="6397"/>
                    <a:pt x="5278" y="6404"/>
                    <a:pt x="5257" y="6418"/>
                  </a:cubicBezTo>
                  <a:cubicBezTo>
                    <a:pt x="5205" y="6436"/>
                    <a:pt x="5187" y="6505"/>
                    <a:pt x="5222" y="6562"/>
                  </a:cubicBezTo>
                  <a:cubicBezTo>
                    <a:pt x="5240" y="6597"/>
                    <a:pt x="5279" y="6614"/>
                    <a:pt x="5313" y="6614"/>
                  </a:cubicBezTo>
                  <a:cubicBezTo>
                    <a:pt x="5331" y="6614"/>
                    <a:pt x="5348" y="6614"/>
                    <a:pt x="5366" y="6597"/>
                  </a:cubicBezTo>
                  <a:cubicBezTo>
                    <a:pt x="5422" y="6562"/>
                    <a:pt x="5440" y="6505"/>
                    <a:pt x="5405" y="6453"/>
                  </a:cubicBezTo>
                  <a:cubicBezTo>
                    <a:pt x="5380" y="6417"/>
                    <a:pt x="5350" y="6397"/>
                    <a:pt x="5317" y="6397"/>
                  </a:cubicBezTo>
                  <a:close/>
                  <a:moveTo>
                    <a:pt x="1920" y="6464"/>
                  </a:moveTo>
                  <a:cubicBezTo>
                    <a:pt x="1880" y="6464"/>
                    <a:pt x="1841" y="6485"/>
                    <a:pt x="1815" y="6527"/>
                  </a:cubicBezTo>
                  <a:cubicBezTo>
                    <a:pt x="1798" y="6579"/>
                    <a:pt x="1815" y="6636"/>
                    <a:pt x="1867" y="6671"/>
                  </a:cubicBezTo>
                  <a:cubicBezTo>
                    <a:pt x="1885" y="6671"/>
                    <a:pt x="1906" y="6688"/>
                    <a:pt x="1924" y="6688"/>
                  </a:cubicBezTo>
                  <a:cubicBezTo>
                    <a:pt x="1959" y="6688"/>
                    <a:pt x="1993" y="6653"/>
                    <a:pt x="2015" y="6614"/>
                  </a:cubicBezTo>
                  <a:cubicBezTo>
                    <a:pt x="2033" y="6579"/>
                    <a:pt x="2015" y="6505"/>
                    <a:pt x="1959" y="6471"/>
                  </a:cubicBezTo>
                  <a:cubicBezTo>
                    <a:pt x="1946" y="6466"/>
                    <a:pt x="1933" y="6464"/>
                    <a:pt x="1920" y="6464"/>
                  </a:cubicBezTo>
                  <a:close/>
                  <a:moveTo>
                    <a:pt x="4865" y="6628"/>
                  </a:moveTo>
                  <a:cubicBezTo>
                    <a:pt x="4851" y="6628"/>
                    <a:pt x="4837" y="6630"/>
                    <a:pt x="4822" y="6636"/>
                  </a:cubicBezTo>
                  <a:cubicBezTo>
                    <a:pt x="4770" y="6653"/>
                    <a:pt x="4735" y="6723"/>
                    <a:pt x="4752" y="6780"/>
                  </a:cubicBezTo>
                  <a:cubicBezTo>
                    <a:pt x="4770" y="6814"/>
                    <a:pt x="4804" y="6832"/>
                    <a:pt x="4861" y="6832"/>
                  </a:cubicBezTo>
                  <a:lnTo>
                    <a:pt x="4896" y="6832"/>
                  </a:lnTo>
                  <a:cubicBezTo>
                    <a:pt x="4952" y="6814"/>
                    <a:pt x="4987" y="6745"/>
                    <a:pt x="4952" y="6688"/>
                  </a:cubicBezTo>
                  <a:cubicBezTo>
                    <a:pt x="4936" y="6650"/>
                    <a:pt x="4903" y="6628"/>
                    <a:pt x="4865" y="6628"/>
                  </a:cubicBezTo>
                  <a:close/>
                  <a:moveTo>
                    <a:pt x="2383" y="6666"/>
                  </a:moveTo>
                  <a:cubicBezTo>
                    <a:pt x="2340" y="6666"/>
                    <a:pt x="2296" y="6698"/>
                    <a:pt x="2268" y="6745"/>
                  </a:cubicBezTo>
                  <a:cubicBezTo>
                    <a:pt x="2250" y="6797"/>
                    <a:pt x="2285" y="6871"/>
                    <a:pt x="2342" y="6888"/>
                  </a:cubicBezTo>
                  <a:lnTo>
                    <a:pt x="2376" y="6888"/>
                  </a:lnTo>
                  <a:cubicBezTo>
                    <a:pt x="2411" y="6888"/>
                    <a:pt x="2468" y="6871"/>
                    <a:pt x="2485" y="6814"/>
                  </a:cubicBezTo>
                  <a:cubicBezTo>
                    <a:pt x="2503" y="6762"/>
                    <a:pt x="2468" y="6706"/>
                    <a:pt x="2411" y="6671"/>
                  </a:cubicBezTo>
                  <a:cubicBezTo>
                    <a:pt x="2402" y="6668"/>
                    <a:pt x="2393" y="6666"/>
                    <a:pt x="2383" y="6666"/>
                  </a:cubicBezTo>
                  <a:close/>
                  <a:moveTo>
                    <a:pt x="4380" y="6775"/>
                  </a:moveTo>
                  <a:cubicBezTo>
                    <a:pt x="4371" y="6775"/>
                    <a:pt x="4361" y="6777"/>
                    <a:pt x="4352" y="6780"/>
                  </a:cubicBezTo>
                  <a:cubicBezTo>
                    <a:pt x="4300" y="6797"/>
                    <a:pt x="4260" y="6854"/>
                    <a:pt x="4260" y="6906"/>
                  </a:cubicBezTo>
                  <a:cubicBezTo>
                    <a:pt x="4278" y="6962"/>
                    <a:pt x="4334" y="6997"/>
                    <a:pt x="4369" y="6997"/>
                  </a:cubicBezTo>
                  <a:lnTo>
                    <a:pt x="4408" y="6997"/>
                  </a:lnTo>
                  <a:cubicBezTo>
                    <a:pt x="4461" y="6980"/>
                    <a:pt x="4495" y="6923"/>
                    <a:pt x="4478" y="6871"/>
                  </a:cubicBezTo>
                  <a:cubicBezTo>
                    <a:pt x="4464" y="6810"/>
                    <a:pt x="4425" y="6775"/>
                    <a:pt x="4380" y="6775"/>
                  </a:cubicBezTo>
                  <a:close/>
                  <a:moveTo>
                    <a:pt x="2857" y="6810"/>
                  </a:moveTo>
                  <a:cubicBezTo>
                    <a:pt x="2812" y="6810"/>
                    <a:pt x="2773" y="6844"/>
                    <a:pt x="2755" y="6906"/>
                  </a:cubicBezTo>
                  <a:cubicBezTo>
                    <a:pt x="2738" y="6962"/>
                    <a:pt x="2794" y="7015"/>
                    <a:pt x="2846" y="7032"/>
                  </a:cubicBezTo>
                  <a:lnTo>
                    <a:pt x="2864" y="7032"/>
                  </a:lnTo>
                  <a:cubicBezTo>
                    <a:pt x="2920" y="7032"/>
                    <a:pt x="2955" y="6997"/>
                    <a:pt x="2972" y="6941"/>
                  </a:cubicBezTo>
                  <a:cubicBezTo>
                    <a:pt x="2994" y="6888"/>
                    <a:pt x="2938" y="6814"/>
                    <a:pt x="2885" y="6814"/>
                  </a:cubicBezTo>
                  <a:cubicBezTo>
                    <a:pt x="2876" y="6811"/>
                    <a:pt x="2866" y="6810"/>
                    <a:pt x="2857" y="6810"/>
                  </a:cubicBezTo>
                  <a:close/>
                  <a:moveTo>
                    <a:pt x="3373" y="6871"/>
                  </a:moveTo>
                  <a:cubicBezTo>
                    <a:pt x="3321" y="6871"/>
                    <a:pt x="3264" y="6923"/>
                    <a:pt x="3264" y="6980"/>
                  </a:cubicBezTo>
                  <a:cubicBezTo>
                    <a:pt x="3264" y="7032"/>
                    <a:pt x="3299" y="7089"/>
                    <a:pt x="3355" y="7089"/>
                  </a:cubicBezTo>
                  <a:lnTo>
                    <a:pt x="3373" y="7089"/>
                  </a:lnTo>
                  <a:cubicBezTo>
                    <a:pt x="3429" y="7089"/>
                    <a:pt x="3482" y="7049"/>
                    <a:pt x="3482" y="6997"/>
                  </a:cubicBezTo>
                  <a:cubicBezTo>
                    <a:pt x="3482" y="6923"/>
                    <a:pt x="3429" y="6871"/>
                    <a:pt x="3373" y="6871"/>
                  </a:cubicBezTo>
                  <a:close/>
                  <a:moveTo>
                    <a:pt x="3886" y="6868"/>
                  </a:moveTo>
                  <a:cubicBezTo>
                    <a:pt x="3879" y="6868"/>
                    <a:pt x="3871" y="6869"/>
                    <a:pt x="3865" y="6871"/>
                  </a:cubicBezTo>
                  <a:cubicBezTo>
                    <a:pt x="3808" y="6871"/>
                    <a:pt x="3756" y="6923"/>
                    <a:pt x="3773" y="6980"/>
                  </a:cubicBezTo>
                  <a:cubicBezTo>
                    <a:pt x="3773" y="7032"/>
                    <a:pt x="3825" y="7089"/>
                    <a:pt x="3882" y="7089"/>
                  </a:cubicBezTo>
                  <a:cubicBezTo>
                    <a:pt x="3952" y="7071"/>
                    <a:pt x="3991" y="7015"/>
                    <a:pt x="3991" y="6962"/>
                  </a:cubicBezTo>
                  <a:cubicBezTo>
                    <a:pt x="3976" y="6913"/>
                    <a:pt x="3931" y="6868"/>
                    <a:pt x="3886" y="6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191211" y="4370487"/>
              <a:ext cx="465678" cy="465293"/>
            </a:xfrm>
            <a:custGeom>
              <a:avLst/>
              <a:gdLst/>
              <a:ahLst/>
              <a:cxnLst/>
              <a:rect l="l" t="t" r="r" b="b"/>
              <a:pathLst>
                <a:path w="4844" h="4840" extrusionOk="0">
                  <a:moveTo>
                    <a:pt x="2341" y="1"/>
                  </a:moveTo>
                  <a:cubicBezTo>
                    <a:pt x="2285" y="18"/>
                    <a:pt x="2232" y="53"/>
                    <a:pt x="2232" y="127"/>
                  </a:cubicBezTo>
                  <a:cubicBezTo>
                    <a:pt x="2250" y="184"/>
                    <a:pt x="2285" y="218"/>
                    <a:pt x="2341" y="218"/>
                  </a:cubicBezTo>
                  <a:lnTo>
                    <a:pt x="2359" y="218"/>
                  </a:lnTo>
                  <a:cubicBezTo>
                    <a:pt x="2415" y="218"/>
                    <a:pt x="2467" y="184"/>
                    <a:pt x="2450" y="110"/>
                  </a:cubicBezTo>
                  <a:cubicBezTo>
                    <a:pt x="2450" y="53"/>
                    <a:pt x="2415" y="1"/>
                    <a:pt x="2341" y="1"/>
                  </a:cubicBezTo>
                  <a:close/>
                  <a:moveTo>
                    <a:pt x="2840" y="49"/>
                  </a:moveTo>
                  <a:cubicBezTo>
                    <a:pt x="2795" y="49"/>
                    <a:pt x="2756" y="83"/>
                    <a:pt x="2742" y="127"/>
                  </a:cubicBezTo>
                  <a:cubicBezTo>
                    <a:pt x="2742" y="201"/>
                    <a:pt x="2776" y="253"/>
                    <a:pt x="2829" y="253"/>
                  </a:cubicBezTo>
                  <a:lnTo>
                    <a:pt x="2850" y="271"/>
                  </a:lnTo>
                  <a:cubicBezTo>
                    <a:pt x="2903" y="271"/>
                    <a:pt x="2959" y="236"/>
                    <a:pt x="2959" y="184"/>
                  </a:cubicBezTo>
                  <a:cubicBezTo>
                    <a:pt x="2976" y="110"/>
                    <a:pt x="2937" y="53"/>
                    <a:pt x="2868" y="53"/>
                  </a:cubicBezTo>
                  <a:cubicBezTo>
                    <a:pt x="2858" y="50"/>
                    <a:pt x="2849" y="49"/>
                    <a:pt x="2840" y="49"/>
                  </a:cubicBezTo>
                  <a:close/>
                  <a:moveTo>
                    <a:pt x="1846" y="88"/>
                  </a:moveTo>
                  <a:cubicBezTo>
                    <a:pt x="1835" y="88"/>
                    <a:pt x="1825" y="89"/>
                    <a:pt x="1815" y="92"/>
                  </a:cubicBezTo>
                  <a:cubicBezTo>
                    <a:pt x="1762" y="92"/>
                    <a:pt x="1723" y="162"/>
                    <a:pt x="1741" y="218"/>
                  </a:cubicBezTo>
                  <a:cubicBezTo>
                    <a:pt x="1762" y="271"/>
                    <a:pt x="1797" y="292"/>
                    <a:pt x="1849" y="292"/>
                  </a:cubicBezTo>
                  <a:lnTo>
                    <a:pt x="1871" y="292"/>
                  </a:lnTo>
                  <a:cubicBezTo>
                    <a:pt x="1923" y="271"/>
                    <a:pt x="1958" y="218"/>
                    <a:pt x="1958" y="162"/>
                  </a:cubicBezTo>
                  <a:cubicBezTo>
                    <a:pt x="1944" y="119"/>
                    <a:pt x="1894" y="88"/>
                    <a:pt x="1846" y="88"/>
                  </a:cubicBezTo>
                  <a:close/>
                  <a:moveTo>
                    <a:pt x="3333" y="195"/>
                  </a:moveTo>
                  <a:cubicBezTo>
                    <a:pt x="3294" y="195"/>
                    <a:pt x="3259" y="214"/>
                    <a:pt x="3246" y="253"/>
                  </a:cubicBezTo>
                  <a:cubicBezTo>
                    <a:pt x="3211" y="310"/>
                    <a:pt x="3246" y="379"/>
                    <a:pt x="3303" y="401"/>
                  </a:cubicBezTo>
                  <a:cubicBezTo>
                    <a:pt x="3303" y="401"/>
                    <a:pt x="3320" y="419"/>
                    <a:pt x="3338" y="419"/>
                  </a:cubicBezTo>
                  <a:cubicBezTo>
                    <a:pt x="3372" y="419"/>
                    <a:pt x="3429" y="379"/>
                    <a:pt x="3446" y="345"/>
                  </a:cubicBezTo>
                  <a:cubicBezTo>
                    <a:pt x="3464" y="292"/>
                    <a:pt x="3429" y="218"/>
                    <a:pt x="3372" y="201"/>
                  </a:cubicBezTo>
                  <a:cubicBezTo>
                    <a:pt x="3359" y="197"/>
                    <a:pt x="3346" y="195"/>
                    <a:pt x="3333" y="195"/>
                  </a:cubicBezTo>
                  <a:close/>
                  <a:moveTo>
                    <a:pt x="1366" y="264"/>
                  </a:moveTo>
                  <a:cubicBezTo>
                    <a:pt x="1353" y="264"/>
                    <a:pt x="1340" y="266"/>
                    <a:pt x="1327" y="271"/>
                  </a:cubicBezTo>
                  <a:cubicBezTo>
                    <a:pt x="1271" y="310"/>
                    <a:pt x="1253" y="362"/>
                    <a:pt x="1271" y="419"/>
                  </a:cubicBezTo>
                  <a:cubicBezTo>
                    <a:pt x="1288" y="453"/>
                    <a:pt x="1327" y="471"/>
                    <a:pt x="1380" y="471"/>
                  </a:cubicBezTo>
                  <a:lnTo>
                    <a:pt x="1414" y="471"/>
                  </a:lnTo>
                  <a:cubicBezTo>
                    <a:pt x="1471" y="436"/>
                    <a:pt x="1506" y="379"/>
                    <a:pt x="1471" y="327"/>
                  </a:cubicBezTo>
                  <a:cubicBezTo>
                    <a:pt x="1445" y="285"/>
                    <a:pt x="1406" y="264"/>
                    <a:pt x="1366" y="264"/>
                  </a:cubicBezTo>
                  <a:close/>
                  <a:moveTo>
                    <a:pt x="3782" y="443"/>
                  </a:moveTo>
                  <a:cubicBezTo>
                    <a:pt x="3743" y="443"/>
                    <a:pt x="3706" y="455"/>
                    <a:pt x="3681" y="488"/>
                  </a:cubicBezTo>
                  <a:cubicBezTo>
                    <a:pt x="3664" y="545"/>
                    <a:pt x="3664" y="597"/>
                    <a:pt x="3721" y="636"/>
                  </a:cubicBezTo>
                  <a:cubicBezTo>
                    <a:pt x="3738" y="654"/>
                    <a:pt x="3755" y="654"/>
                    <a:pt x="3773" y="654"/>
                  </a:cubicBezTo>
                  <a:cubicBezTo>
                    <a:pt x="3808" y="654"/>
                    <a:pt x="3847" y="636"/>
                    <a:pt x="3864" y="619"/>
                  </a:cubicBezTo>
                  <a:cubicBezTo>
                    <a:pt x="3899" y="562"/>
                    <a:pt x="3899" y="488"/>
                    <a:pt x="3847" y="453"/>
                  </a:cubicBezTo>
                  <a:cubicBezTo>
                    <a:pt x="3826" y="447"/>
                    <a:pt x="3804" y="443"/>
                    <a:pt x="3782" y="443"/>
                  </a:cubicBezTo>
                  <a:close/>
                  <a:moveTo>
                    <a:pt x="956" y="538"/>
                  </a:moveTo>
                  <a:cubicBezTo>
                    <a:pt x="931" y="538"/>
                    <a:pt x="908" y="547"/>
                    <a:pt x="892" y="562"/>
                  </a:cubicBezTo>
                  <a:cubicBezTo>
                    <a:pt x="836" y="597"/>
                    <a:pt x="836" y="671"/>
                    <a:pt x="870" y="728"/>
                  </a:cubicBezTo>
                  <a:cubicBezTo>
                    <a:pt x="892" y="745"/>
                    <a:pt x="927" y="762"/>
                    <a:pt x="944" y="762"/>
                  </a:cubicBezTo>
                  <a:cubicBezTo>
                    <a:pt x="979" y="762"/>
                    <a:pt x="1001" y="745"/>
                    <a:pt x="1018" y="728"/>
                  </a:cubicBezTo>
                  <a:cubicBezTo>
                    <a:pt x="1071" y="688"/>
                    <a:pt x="1071" y="636"/>
                    <a:pt x="1036" y="580"/>
                  </a:cubicBezTo>
                  <a:cubicBezTo>
                    <a:pt x="1017" y="551"/>
                    <a:pt x="986" y="538"/>
                    <a:pt x="956" y="538"/>
                  </a:cubicBezTo>
                  <a:close/>
                  <a:moveTo>
                    <a:pt x="4154" y="782"/>
                  </a:moveTo>
                  <a:cubicBezTo>
                    <a:pt x="4130" y="782"/>
                    <a:pt x="4105" y="791"/>
                    <a:pt x="4082" y="815"/>
                  </a:cubicBezTo>
                  <a:cubicBezTo>
                    <a:pt x="4047" y="854"/>
                    <a:pt x="4025" y="923"/>
                    <a:pt x="4082" y="963"/>
                  </a:cubicBezTo>
                  <a:cubicBezTo>
                    <a:pt x="4099" y="980"/>
                    <a:pt x="4117" y="997"/>
                    <a:pt x="4156" y="997"/>
                  </a:cubicBezTo>
                  <a:cubicBezTo>
                    <a:pt x="4190" y="997"/>
                    <a:pt x="4208" y="997"/>
                    <a:pt x="4225" y="980"/>
                  </a:cubicBezTo>
                  <a:cubicBezTo>
                    <a:pt x="4282" y="923"/>
                    <a:pt x="4282" y="871"/>
                    <a:pt x="4243" y="815"/>
                  </a:cubicBezTo>
                  <a:cubicBezTo>
                    <a:pt x="4214" y="795"/>
                    <a:pt x="4184" y="782"/>
                    <a:pt x="4154" y="782"/>
                  </a:cubicBezTo>
                  <a:close/>
                  <a:moveTo>
                    <a:pt x="607" y="905"/>
                  </a:moveTo>
                  <a:cubicBezTo>
                    <a:pt x="568" y="905"/>
                    <a:pt x="531" y="921"/>
                    <a:pt x="509" y="945"/>
                  </a:cubicBezTo>
                  <a:cubicBezTo>
                    <a:pt x="474" y="997"/>
                    <a:pt x="492" y="1071"/>
                    <a:pt x="527" y="1106"/>
                  </a:cubicBezTo>
                  <a:cubicBezTo>
                    <a:pt x="544" y="1124"/>
                    <a:pt x="583" y="1124"/>
                    <a:pt x="601" y="1124"/>
                  </a:cubicBezTo>
                  <a:cubicBezTo>
                    <a:pt x="635" y="1124"/>
                    <a:pt x="675" y="1106"/>
                    <a:pt x="692" y="1089"/>
                  </a:cubicBezTo>
                  <a:cubicBezTo>
                    <a:pt x="727" y="1032"/>
                    <a:pt x="709" y="963"/>
                    <a:pt x="675" y="923"/>
                  </a:cubicBezTo>
                  <a:cubicBezTo>
                    <a:pt x="653" y="910"/>
                    <a:pt x="630" y="905"/>
                    <a:pt x="607" y="905"/>
                  </a:cubicBezTo>
                  <a:close/>
                  <a:moveTo>
                    <a:pt x="4452" y="1197"/>
                  </a:moveTo>
                  <a:cubicBezTo>
                    <a:pt x="4430" y="1197"/>
                    <a:pt x="4409" y="1203"/>
                    <a:pt x="4391" y="1215"/>
                  </a:cubicBezTo>
                  <a:cubicBezTo>
                    <a:pt x="4334" y="1232"/>
                    <a:pt x="4317" y="1306"/>
                    <a:pt x="4351" y="1359"/>
                  </a:cubicBezTo>
                  <a:cubicBezTo>
                    <a:pt x="4373" y="1398"/>
                    <a:pt x="4408" y="1415"/>
                    <a:pt x="4443" y="1415"/>
                  </a:cubicBezTo>
                  <a:cubicBezTo>
                    <a:pt x="4460" y="1415"/>
                    <a:pt x="4482" y="1415"/>
                    <a:pt x="4499" y="1398"/>
                  </a:cubicBezTo>
                  <a:cubicBezTo>
                    <a:pt x="4552" y="1359"/>
                    <a:pt x="4569" y="1306"/>
                    <a:pt x="4552" y="1250"/>
                  </a:cubicBezTo>
                  <a:cubicBezTo>
                    <a:pt x="4529" y="1216"/>
                    <a:pt x="4490" y="1197"/>
                    <a:pt x="4452" y="1197"/>
                  </a:cubicBezTo>
                  <a:close/>
                  <a:moveTo>
                    <a:pt x="340" y="1335"/>
                  </a:moveTo>
                  <a:cubicBezTo>
                    <a:pt x="295" y="1335"/>
                    <a:pt x="253" y="1355"/>
                    <a:pt x="240" y="1398"/>
                  </a:cubicBezTo>
                  <a:cubicBezTo>
                    <a:pt x="218" y="1450"/>
                    <a:pt x="240" y="1524"/>
                    <a:pt x="292" y="1541"/>
                  </a:cubicBezTo>
                  <a:cubicBezTo>
                    <a:pt x="309" y="1559"/>
                    <a:pt x="327" y="1559"/>
                    <a:pt x="327" y="1559"/>
                  </a:cubicBezTo>
                  <a:cubicBezTo>
                    <a:pt x="383" y="1559"/>
                    <a:pt x="418" y="1524"/>
                    <a:pt x="435" y="1489"/>
                  </a:cubicBezTo>
                  <a:cubicBezTo>
                    <a:pt x="457" y="1432"/>
                    <a:pt x="435" y="1380"/>
                    <a:pt x="383" y="1341"/>
                  </a:cubicBezTo>
                  <a:cubicBezTo>
                    <a:pt x="369" y="1337"/>
                    <a:pt x="354" y="1335"/>
                    <a:pt x="340" y="1335"/>
                  </a:cubicBezTo>
                  <a:close/>
                  <a:moveTo>
                    <a:pt x="4644" y="1663"/>
                  </a:moveTo>
                  <a:cubicBezTo>
                    <a:pt x="4632" y="1663"/>
                    <a:pt x="4620" y="1664"/>
                    <a:pt x="4608" y="1667"/>
                  </a:cubicBezTo>
                  <a:cubicBezTo>
                    <a:pt x="4552" y="1685"/>
                    <a:pt x="4534" y="1741"/>
                    <a:pt x="4534" y="1794"/>
                  </a:cubicBezTo>
                  <a:cubicBezTo>
                    <a:pt x="4552" y="1850"/>
                    <a:pt x="4608" y="1885"/>
                    <a:pt x="4643" y="1885"/>
                  </a:cubicBezTo>
                  <a:cubicBezTo>
                    <a:pt x="4660" y="1885"/>
                    <a:pt x="4660" y="1868"/>
                    <a:pt x="4678" y="1868"/>
                  </a:cubicBezTo>
                  <a:cubicBezTo>
                    <a:pt x="4734" y="1850"/>
                    <a:pt x="4769" y="1794"/>
                    <a:pt x="4752" y="1741"/>
                  </a:cubicBezTo>
                  <a:cubicBezTo>
                    <a:pt x="4737" y="1695"/>
                    <a:pt x="4696" y="1663"/>
                    <a:pt x="4644" y="1663"/>
                  </a:cubicBezTo>
                  <a:close/>
                  <a:moveTo>
                    <a:pt x="200" y="1815"/>
                  </a:moveTo>
                  <a:cubicBezTo>
                    <a:pt x="131" y="1815"/>
                    <a:pt x="74" y="1850"/>
                    <a:pt x="57" y="1902"/>
                  </a:cubicBezTo>
                  <a:cubicBezTo>
                    <a:pt x="57" y="1959"/>
                    <a:pt x="92" y="2011"/>
                    <a:pt x="148" y="2033"/>
                  </a:cubicBezTo>
                  <a:lnTo>
                    <a:pt x="166" y="2033"/>
                  </a:lnTo>
                  <a:cubicBezTo>
                    <a:pt x="218" y="2033"/>
                    <a:pt x="274" y="1994"/>
                    <a:pt x="274" y="1959"/>
                  </a:cubicBezTo>
                  <a:cubicBezTo>
                    <a:pt x="292" y="1885"/>
                    <a:pt x="257" y="1833"/>
                    <a:pt x="200" y="1815"/>
                  </a:cubicBezTo>
                  <a:close/>
                  <a:moveTo>
                    <a:pt x="4734" y="2159"/>
                  </a:moveTo>
                  <a:cubicBezTo>
                    <a:pt x="4660" y="2159"/>
                    <a:pt x="4626" y="2211"/>
                    <a:pt x="4626" y="2268"/>
                  </a:cubicBezTo>
                  <a:cubicBezTo>
                    <a:pt x="4626" y="2338"/>
                    <a:pt x="4678" y="2377"/>
                    <a:pt x="4734" y="2377"/>
                  </a:cubicBezTo>
                  <a:lnTo>
                    <a:pt x="4752" y="2377"/>
                  </a:lnTo>
                  <a:cubicBezTo>
                    <a:pt x="4808" y="2377"/>
                    <a:pt x="4843" y="2320"/>
                    <a:pt x="4843" y="2268"/>
                  </a:cubicBezTo>
                  <a:cubicBezTo>
                    <a:pt x="4843" y="2194"/>
                    <a:pt x="4787" y="2159"/>
                    <a:pt x="4734" y="2159"/>
                  </a:cubicBezTo>
                  <a:close/>
                  <a:moveTo>
                    <a:pt x="109" y="2320"/>
                  </a:moveTo>
                  <a:cubicBezTo>
                    <a:pt x="57" y="2320"/>
                    <a:pt x="0" y="2377"/>
                    <a:pt x="0" y="2429"/>
                  </a:cubicBezTo>
                  <a:cubicBezTo>
                    <a:pt x="0" y="2485"/>
                    <a:pt x="57" y="2538"/>
                    <a:pt x="109" y="2538"/>
                  </a:cubicBezTo>
                  <a:cubicBezTo>
                    <a:pt x="183" y="2538"/>
                    <a:pt x="218" y="2485"/>
                    <a:pt x="218" y="2429"/>
                  </a:cubicBezTo>
                  <a:cubicBezTo>
                    <a:pt x="218" y="2377"/>
                    <a:pt x="183" y="2320"/>
                    <a:pt x="109" y="2320"/>
                  </a:cubicBezTo>
                  <a:close/>
                  <a:moveTo>
                    <a:pt x="151" y="2643"/>
                  </a:moveTo>
                  <a:cubicBezTo>
                    <a:pt x="144" y="2643"/>
                    <a:pt x="137" y="2644"/>
                    <a:pt x="131" y="2646"/>
                  </a:cubicBezTo>
                  <a:cubicBezTo>
                    <a:pt x="57" y="2646"/>
                    <a:pt x="22" y="2703"/>
                    <a:pt x="39" y="2773"/>
                  </a:cubicBezTo>
                  <a:cubicBezTo>
                    <a:pt x="39" y="2829"/>
                    <a:pt x="92" y="2864"/>
                    <a:pt x="148" y="2864"/>
                  </a:cubicBezTo>
                  <a:cubicBezTo>
                    <a:pt x="218" y="2847"/>
                    <a:pt x="257" y="2794"/>
                    <a:pt x="240" y="2738"/>
                  </a:cubicBezTo>
                  <a:cubicBezTo>
                    <a:pt x="240" y="2692"/>
                    <a:pt x="196" y="2643"/>
                    <a:pt x="151" y="2643"/>
                  </a:cubicBezTo>
                  <a:close/>
                  <a:moveTo>
                    <a:pt x="4734" y="2664"/>
                  </a:moveTo>
                  <a:cubicBezTo>
                    <a:pt x="4678" y="2664"/>
                    <a:pt x="4626" y="2703"/>
                    <a:pt x="4608" y="2755"/>
                  </a:cubicBezTo>
                  <a:cubicBezTo>
                    <a:pt x="4608" y="2812"/>
                    <a:pt x="4643" y="2864"/>
                    <a:pt x="4700" y="2881"/>
                  </a:cubicBezTo>
                  <a:lnTo>
                    <a:pt x="4717" y="2881"/>
                  </a:lnTo>
                  <a:cubicBezTo>
                    <a:pt x="4769" y="2881"/>
                    <a:pt x="4826" y="2847"/>
                    <a:pt x="4826" y="2794"/>
                  </a:cubicBezTo>
                  <a:cubicBezTo>
                    <a:pt x="4826" y="2738"/>
                    <a:pt x="4787" y="2664"/>
                    <a:pt x="4734" y="2664"/>
                  </a:cubicBezTo>
                  <a:close/>
                  <a:moveTo>
                    <a:pt x="249" y="3134"/>
                  </a:moveTo>
                  <a:cubicBezTo>
                    <a:pt x="238" y="3134"/>
                    <a:pt x="228" y="3135"/>
                    <a:pt x="218" y="3138"/>
                  </a:cubicBezTo>
                  <a:cubicBezTo>
                    <a:pt x="166" y="3156"/>
                    <a:pt x="148" y="3230"/>
                    <a:pt x="166" y="3282"/>
                  </a:cubicBezTo>
                  <a:cubicBezTo>
                    <a:pt x="183" y="3317"/>
                    <a:pt x="218" y="3356"/>
                    <a:pt x="257" y="3356"/>
                  </a:cubicBezTo>
                  <a:lnTo>
                    <a:pt x="309" y="3356"/>
                  </a:lnTo>
                  <a:cubicBezTo>
                    <a:pt x="366" y="3317"/>
                    <a:pt x="383" y="3264"/>
                    <a:pt x="366" y="3208"/>
                  </a:cubicBezTo>
                  <a:cubicBezTo>
                    <a:pt x="351" y="3165"/>
                    <a:pt x="299" y="3134"/>
                    <a:pt x="249" y="3134"/>
                  </a:cubicBezTo>
                  <a:close/>
                  <a:moveTo>
                    <a:pt x="4596" y="3151"/>
                  </a:moveTo>
                  <a:cubicBezTo>
                    <a:pt x="4551" y="3151"/>
                    <a:pt x="4511" y="3183"/>
                    <a:pt x="4482" y="3230"/>
                  </a:cubicBezTo>
                  <a:cubicBezTo>
                    <a:pt x="4460" y="3282"/>
                    <a:pt x="4499" y="3338"/>
                    <a:pt x="4552" y="3373"/>
                  </a:cubicBezTo>
                  <a:lnTo>
                    <a:pt x="4591" y="3373"/>
                  </a:lnTo>
                  <a:cubicBezTo>
                    <a:pt x="4626" y="3373"/>
                    <a:pt x="4678" y="3356"/>
                    <a:pt x="4700" y="3299"/>
                  </a:cubicBezTo>
                  <a:cubicBezTo>
                    <a:pt x="4717" y="3247"/>
                    <a:pt x="4678" y="3190"/>
                    <a:pt x="4626" y="3156"/>
                  </a:cubicBezTo>
                  <a:cubicBezTo>
                    <a:pt x="4616" y="3153"/>
                    <a:pt x="4606" y="3151"/>
                    <a:pt x="4596" y="3151"/>
                  </a:cubicBezTo>
                  <a:close/>
                  <a:moveTo>
                    <a:pt x="493" y="3590"/>
                  </a:moveTo>
                  <a:cubicBezTo>
                    <a:pt x="475" y="3590"/>
                    <a:pt x="455" y="3596"/>
                    <a:pt x="435" y="3608"/>
                  </a:cubicBezTo>
                  <a:cubicBezTo>
                    <a:pt x="383" y="3643"/>
                    <a:pt x="366" y="3699"/>
                    <a:pt x="401" y="3752"/>
                  </a:cubicBezTo>
                  <a:cubicBezTo>
                    <a:pt x="418" y="3791"/>
                    <a:pt x="457" y="3808"/>
                    <a:pt x="492" y="3808"/>
                  </a:cubicBezTo>
                  <a:cubicBezTo>
                    <a:pt x="509" y="3808"/>
                    <a:pt x="527" y="3791"/>
                    <a:pt x="544" y="3791"/>
                  </a:cubicBezTo>
                  <a:cubicBezTo>
                    <a:pt x="601" y="3752"/>
                    <a:pt x="618" y="3682"/>
                    <a:pt x="583" y="3643"/>
                  </a:cubicBezTo>
                  <a:cubicBezTo>
                    <a:pt x="558" y="3609"/>
                    <a:pt x="527" y="3590"/>
                    <a:pt x="493" y="3590"/>
                  </a:cubicBezTo>
                  <a:close/>
                  <a:moveTo>
                    <a:pt x="4355" y="3607"/>
                  </a:moveTo>
                  <a:cubicBezTo>
                    <a:pt x="4322" y="3607"/>
                    <a:pt x="4286" y="3621"/>
                    <a:pt x="4264" y="3643"/>
                  </a:cubicBezTo>
                  <a:cubicBezTo>
                    <a:pt x="4225" y="3699"/>
                    <a:pt x="4243" y="3773"/>
                    <a:pt x="4299" y="3808"/>
                  </a:cubicBezTo>
                  <a:cubicBezTo>
                    <a:pt x="4317" y="3808"/>
                    <a:pt x="4334" y="3826"/>
                    <a:pt x="4351" y="3826"/>
                  </a:cubicBezTo>
                  <a:cubicBezTo>
                    <a:pt x="4391" y="3826"/>
                    <a:pt x="4425" y="3808"/>
                    <a:pt x="4443" y="3773"/>
                  </a:cubicBezTo>
                  <a:cubicBezTo>
                    <a:pt x="4482" y="3717"/>
                    <a:pt x="4460" y="3665"/>
                    <a:pt x="4408" y="3626"/>
                  </a:cubicBezTo>
                  <a:cubicBezTo>
                    <a:pt x="4395" y="3612"/>
                    <a:pt x="4376" y="3607"/>
                    <a:pt x="4355" y="3607"/>
                  </a:cubicBezTo>
                  <a:close/>
                  <a:moveTo>
                    <a:pt x="818" y="3979"/>
                  </a:moveTo>
                  <a:cubicBezTo>
                    <a:pt x="791" y="3979"/>
                    <a:pt x="764" y="3989"/>
                    <a:pt x="744" y="4008"/>
                  </a:cubicBezTo>
                  <a:cubicBezTo>
                    <a:pt x="692" y="4061"/>
                    <a:pt x="692" y="4117"/>
                    <a:pt x="744" y="4169"/>
                  </a:cubicBezTo>
                  <a:cubicBezTo>
                    <a:pt x="762" y="4187"/>
                    <a:pt x="783" y="4187"/>
                    <a:pt x="818" y="4187"/>
                  </a:cubicBezTo>
                  <a:cubicBezTo>
                    <a:pt x="836" y="4187"/>
                    <a:pt x="870" y="4187"/>
                    <a:pt x="892" y="4169"/>
                  </a:cubicBezTo>
                  <a:cubicBezTo>
                    <a:pt x="927" y="4117"/>
                    <a:pt x="927" y="4043"/>
                    <a:pt x="892" y="4008"/>
                  </a:cubicBezTo>
                  <a:cubicBezTo>
                    <a:pt x="873" y="3989"/>
                    <a:pt x="845" y="3979"/>
                    <a:pt x="818" y="3979"/>
                  </a:cubicBezTo>
                  <a:close/>
                  <a:moveTo>
                    <a:pt x="4027" y="4000"/>
                  </a:moveTo>
                  <a:cubicBezTo>
                    <a:pt x="4000" y="4000"/>
                    <a:pt x="3973" y="4008"/>
                    <a:pt x="3956" y="4026"/>
                  </a:cubicBezTo>
                  <a:cubicBezTo>
                    <a:pt x="3916" y="4061"/>
                    <a:pt x="3899" y="4135"/>
                    <a:pt x="3956" y="4169"/>
                  </a:cubicBezTo>
                  <a:cubicBezTo>
                    <a:pt x="3973" y="4209"/>
                    <a:pt x="4008" y="4209"/>
                    <a:pt x="4025" y="4209"/>
                  </a:cubicBezTo>
                  <a:cubicBezTo>
                    <a:pt x="4064" y="4209"/>
                    <a:pt x="4082" y="4209"/>
                    <a:pt x="4099" y="4169"/>
                  </a:cubicBezTo>
                  <a:cubicBezTo>
                    <a:pt x="4156" y="4135"/>
                    <a:pt x="4156" y="4061"/>
                    <a:pt x="4099" y="4026"/>
                  </a:cubicBezTo>
                  <a:cubicBezTo>
                    <a:pt x="4082" y="4008"/>
                    <a:pt x="4055" y="4000"/>
                    <a:pt x="4027" y="4000"/>
                  </a:cubicBezTo>
                  <a:close/>
                  <a:moveTo>
                    <a:pt x="1229" y="4289"/>
                  </a:moveTo>
                  <a:cubicBezTo>
                    <a:pt x="1190" y="4289"/>
                    <a:pt x="1153" y="4306"/>
                    <a:pt x="1127" y="4335"/>
                  </a:cubicBezTo>
                  <a:cubicBezTo>
                    <a:pt x="1088" y="4387"/>
                    <a:pt x="1110" y="4461"/>
                    <a:pt x="1162" y="4496"/>
                  </a:cubicBezTo>
                  <a:cubicBezTo>
                    <a:pt x="1179" y="4496"/>
                    <a:pt x="1197" y="4513"/>
                    <a:pt x="1219" y="4513"/>
                  </a:cubicBezTo>
                  <a:cubicBezTo>
                    <a:pt x="1253" y="4513"/>
                    <a:pt x="1288" y="4496"/>
                    <a:pt x="1306" y="4461"/>
                  </a:cubicBezTo>
                  <a:cubicBezTo>
                    <a:pt x="1345" y="4404"/>
                    <a:pt x="1327" y="4335"/>
                    <a:pt x="1271" y="4296"/>
                  </a:cubicBezTo>
                  <a:cubicBezTo>
                    <a:pt x="1257" y="4291"/>
                    <a:pt x="1243" y="4289"/>
                    <a:pt x="1229" y="4289"/>
                  </a:cubicBezTo>
                  <a:close/>
                  <a:moveTo>
                    <a:pt x="3633" y="4296"/>
                  </a:moveTo>
                  <a:cubicBezTo>
                    <a:pt x="3614" y="4296"/>
                    <a:pt x="3593" y="4303"/>
                    <a:pt x="3573" y="4317"/>
                  </a:cubicBezTo>
                  <a:cubicBezTo>
                    <a:pt x="3520" y="4352"/>
                    <a:pt x="3503" y="4404"/>
                    <a:pt x="3538" y="4461"/>
                  </a:cubicBezTo>
                  <a:cubicBezTo>
                    <a:pt x="3555" y="4496"/>
                    <a:pt x="3590" y="4513"/>
                    <a:pt x="3629" y="4513"/>
                  </a:cubicBezTo>
                  <a:cubicBezTo>
                    <a:pt x="3647" y="4513"/>
                    <a:pt x="3664" y="4513"/>
                    <a:pt x="3681" y="4496"/>
                  </a:cubicBezTo>
                  <a:cubicBezTo>
                    <a:pt x="3738" y="4478"/>
                    <a:pt x="3755" y="4404"/>
                    <a:pt x="3721" y="4352"/>
                  </a:cubicBezTo>
                  <a:cubicBezTo>
                    <a:pt x="3696" y="4316"/>
                    <a:pt x="3666" y="4296"/>
                    <a:pt x="3633" y="4296"/>
                  </a:cubicBezTo>
                  <a:close/>
                  <a:moveTo>
                    <a:pt x="1669" y="4507"/>
                  </a:moveTo>
                  <a:cubicBezTo>
                    <a:pt x="1628" y="4507"/>
                    <a:pt x="1589" y="4530"/>
                    <a:pt x="1562" y="4587"/>
                  </a:cubicBezTo>
                  <a:cubicBezTo>
                    <a:pt x="1545" y="4644"/>
                    <a:pt x="1580" y="4696"/>
                    <a:pt x="1632" y="4713"/>
                  </a:cubicBezTo>
                  <a:cubicBezTo>
                    <a:pt x="1654" y="4713"/>
                    <a:pt x="1654" y="4731"/>
                    <a:pt x="1671" y="4731"/>
                  </a:cubicBezTo>
                  <a:cubicBezTo>
                    <a:pt x="1723" y="4731"/>
                    <a:pt x="1762" y="4696"/>
                    <a:pt x="1780" y="4661"/>
                  </a:cubicBezTo>
                  <a:cubicBezTo>
                    <a:pt x="1797" y="4587"/>
                    <a:pt x="1762" y="4535"/>
                    <a:pt x="1706" y="4513"/>
                  </a:cubicBezTo>
                  <a:cubicBezTo>
                    <a:pt x="1694" y="4509"/>
                    <a:pt x="1681" y="4507"/>
                    <a:pt x="1669" y="4507"/>
                  </a:cubicBezTo>
                  <a:close/>
                  <a:moveTo>
                    <a:pt x="3165" y="4509"/>
                  </a:moveTo>
                  <a:cubicBezTo>
                    <a:pt x="3156" y="4509"/>
                    <a:pt x="3147" y="4510"/>
                    <a:pt x="3137" y="4513"/>
                  </a:cubicBezTo>
                  <a:cubicBezTo>
                    <a:pt x="3085" y="4535"/>
                    <a:pt x="3046" y="4605"/>
                    <a:pt x="3068" y="4661"/>
                  </a:cubicBezTo>
                  <a:cubicBezTo>
                    <a:pt x="3085" y="4696"/>
                    <a:pt x="3120" y="4731"/>
                    <a:pt x="3177" y="4731"/>
                  </a:cubicBezTo>
                  <a:lnTo>
                    <a:pt x="3211" y="4731"/>
                  </a:lnTo>
                  <a:cubicBezTo>
                    <a:pt x="3264" y="4713"/>
                    <a:pt x="3285" y="4644"/>
                    <a:pt x="3264" y="4587"/>
                  </a:cubicBezTo>
                  <a:cubicBezTo>
                    <a:pt x="3249" y="4544"/>
                    <a:pt x="3210" y="4509"/>
                    <a:pt x="3165" y="4509"/>
                  </a:cubicBezTo>
                  <a:close/>
                  <a:moveTo>
                    <a:pt x="2156" y="4619"/>
                  </a:moveTo>
                  <a:cubicBezTo>
                    <a:pt x="2110" y="4619"/>
                    <a:pt x="2065" y="4668"/>
                    <a:pt x="2050" y="4713"/>
                  </a:cubicBezTo>
                  <a:cubicBezTo>
                    <a:pt x="2050" y="4770"/>
                    <a:pt x="2089" y="4822"/>
                    <a:pt x="2158" y="4840"/>
                  </a:cubicBezTo>
                  <a:cubicBezTo>
                    <a:pt x="2215" y="4840"/>
                    <a:pt x="2267" y="4787"/>
                    <a:pt x="2267" y="4731"/>
                  </a:cubicBezTo>
                  <a:cubicBezTo>
                    <a:pt x="2285" y="4679"/>
                    <a:pt x="2232" y="4622"/>
                    <a:pt x="2176" y="4622"/>
                  </a:cubicBezTo>
                  <a:cubicBezTo>
                    <a:pt x="2169" y="4620"/>
                    <a:pt x="2163" y="4619"/>
                    <a:pt x="2156" y="4619"/>
                  </a:cubicBezTo>
                  <a:close/>
                  <a:moveTo>
                    <a:pt x="2668" y="4622"/>
                  </a:moveTo>
                  <a:cubicBezTo>
                    <a:pt x="2594" y="4622"/>
                    <a:pt x="2559" y="4679"/>
                    <a:pt x="2559" y="4731"/>
                  </a:cubicBezTo>
                  <a:cubicBezTo>
                    <a:pt x="2576" y="4805"/>
                    <a:pt x="2611" y="4840"/>
                    <a:pt x="2668" y="4840"/>
                  </a:cubicBezTo>
                  <a:lnTo>
                    <a:pt x="2685" y="4840"/>
                  </a:lnTo>
                  <a:cubicBezTo>
                    <a:pt x="2742" y="4822"/>
                    <a:pt x="2794" y="4787"/>
                    <a:pt x="2776" y="4713"/>
                  </a:cubicBezTo>
                  <a:cubicBezTo>
                    <a:pt x="2776" y="4661"/>
                    <a:pt x="2720" y="4622"/>
                    <a:pt x="2668" y="4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94375" y="4478445"/>
              <a:ext cx="249374" cy="249374"/>
            </a:xfrm>
            <a:custGeom>
              <a:avLst/>
              <a:gdLst/>
              <a:ahLst/>
              <a:cxnLst/>
              <a:rect l="l" t="t" r="r" b="b"/>
              <a:pathLst>
                <a:path w="2594" h="2594" extrusionOk="0">
                  <a:moveTo>
                    <a:pt x="1249" y="1"/>
                  </a:moveTo>
                  <a:cubicBezTo>
                    <a:pt x="1197" y="1"/>
                    <a:pt x="1141" y="57"/>
                    <a:pt x="1141" y="109"/>
                  </a:cubicBezTo>
                  <a:cubicBezTo>
                    <a:pt x="1162" y="183"/>
                    <a:pt x="1197" y="218"/>
                    <a:pt x="1249" y="218"/>
                  </a:cubicBezTo>
                  <a:lnTo>
                    <a:pt x="1271" y="218"/>
                  </a:lnTo>
                  <a:cubicBezTo>
                    <a:pt x="1323" y="218"/>
                    <a:pt x="1380" y="183"/>
                    <a:pt x="1358" y="109"/>
                  </a:cubicBezTo>
                  <a:cubicBezTo>
                    <a:pt x="1358" y="57"/>
                    <a:pt x="1323" y="1"/>
                    <a:pt x="1249" y="1"/>
                  </a:cubicBezTo>
                  <a:close/>
                  <a:moveTo>
                    <a:pt x="1754" y="103"/>
                  </a:moveTo>
                  <a:cubicBezTo>
                    <a:pt x="1715" y="103"/>
                    <a:pt x="1676" y="123"/>
                    <a:pt x="1650" y="166"/>
                  </a:cubicBezTo>
                  <a:cubicBezTo>
                    <a:pt x="1632" y="218"/>
                    <a:pt x="1650" y="292"/>
                    <a:pt x="1706" y="309"/>
                  </a:cubicBezTo>
                  <a:cubicBezTo>
                    <a:pt x="1724" y="309"/>
                    <a:pt x="1741" y="327"/>
                    <a:pt x="1759" y="327"/>
                  </a:cubicBezTo>
                  <a:cubicBezTo>
                    <a:pt x="1793" y="327"/>
                    <a:pt x="1832" y="292"/>
                    <a:pt x="1850" y="257"/>
                  </a:cubicBezTo>
                  <a:cubicBezTo>
                    <a:pt x="1885" y="201"/>
                    <a:pt x="1850" y="127"/>
                    <a:pt x="1793" y="109"/>
                  </a:cubicBezTo>
                  <a:cubicBezTo>
                    <a:pt x="1780" y="105"/>
                    <a:pt x="1767" y="103"/>
                    <a:pt x="1754" y="103"/>
                  </a:cubicBezTo>
                  <a:close/>
                  <a:moveTo>
                    <a:pt x="766" y="120"/>
                  </a:moveTo>
                  <a:cubicBezTo>
                    <a:pt x="753" y="120"/>
                    <a:pt x="740" y="122"/>
                    <a:pt x="727" y="127"/>
                  </a:cubicBezTo>
                  <a:cubicBezTo>
                    <a:pt x="671" y="166"/>
                    <a:pt x="653" y="218"/>
                    <a:pt x="671" y="275"/>
                  </a:cubicBezTo>
                  <a:cubicBezTo>
                    <a:pt x="688" y="327"/>
                    <a:pt x="727" y="344"/>
                    <a:pt x="762" y="344"/>
                  </a:cubicBezTo>
                  <a:cubicBezTo>
                    <a:pt x="779" y="344"/>
                    <a:pt x="797" y="344"/>
                    <a:pt x="814" y="327"/>
                  </a:cubicBezTo>
                  <a:cubicBezTo>
                    <a:pt x="871" y="309"/>
                    <a:pt x="888" y="236"/>
                    <a:pt x="871" y="183"/>
                  </a:cubicBezTo>
                  <a:cubicBezTo>
                    <a:pt x="845" y="141"/>
                    <a:pt x="806" y="120"/>
                    <a:pt x="766" y="120"/>
                  </a:cubicBezTo>
                  <a:close/>
                  <a:moveTo>
                    <a:pt x="2165" y="394"/>
                  </a:moveTo>
                  <a:cubicBezTo>
                    <a:pt x="2138" y="394"/>
                    <a:pt x="2110" y="403"/>
                    <a:pt x="2085" y="418"/>
                  </a:cubicBezTo>
                  <a:cubicBezTo>
                    <a:pt x="2050" y="475"/>
                    <a:pt x="2050" y="527"/>
                    <a:pt x="2085" y="584"/>
                  </a:cubicBezTo>
                  <a:cubicBezTo>
                    <a:pt x="2102" y="601"/>
                    <a:pt x="2141" y="618"/>
                    <a:pt x="2159" y="618"/>
                  </a:cubicBezTo>
                  <a:cubicBezTo>
                    <a:pt x="2194" y="618"/>
                    <a:pt x="2211" y="601"/>
                    <a:pt x="2228" y="584"/>
                  </a:cubicBezTo>
                  <a:cubicBezTo>
                    <a:pt x="2285" y="544"/>
                    <a:pt x="2285" y="475"/>
                    <a:pt x="2250" y="436"/>
                  </a:cubicBezTo>
                  <a:cubicBezTo>
                    <a:pt x="2229" y="407"/>
                    <a:pt x="2198" y="394"/>
                    <a:pt x="2165" y="394"/>
                  </a:cubicBezTo>
                  <a:close/>
                  <a:moveTo>
                    <a:pt x="374" y="429"/>
                  </a:moveTo>
                  <a:cubicBezTo>
                    <a:pt x="343" y="429"/>
                    <a:pt x="312" y="443"/>
                    <a:pt x="292" y="475"/>
                  </a:cubicBezTo>
                  <a:cubicBezTo>
                    <a:pt x="253" y="527"/>
                    <a:pt x="253" y="584"/>
                    <a:pt x="310" y="618"/>
                  </a:cubicBezTo>
                  <a:cubicBezTo>
                    <a:pt x="327" y="636"/>
                    <a:pt x="344" y="653"/>
                    <a:pt x="379" y="653"/>
                  </a:cubicBezTo>
                  <a:cubicBezTo>
                    <a:pt x="401" y="653"/>
                    <a:pt x="436" y="636"/>
                    <a:pt x="453" y="618"/>
                  </a:cubicBezTo>
                  <a:cubicBezTo>
                    <a:pt x="488" y="562"/>
                    <a:pt x="488" y="492"/>
                    <a:pt x="436" y="453"/>
                  </a:cubicBezTo>
                  <a:cubicBezTo>
                    <a:pt x="420" y="438"/>
                    <a:pt x="398" y="429"/>
                    <a:pt x="374" y="429"/>
                  </a:cubicBezTo>
                  <a:close/>
                  <a:moveTo>
                    <a:pt x="2421" y="831"/>
                  </a:moveTo>
                  <a:cubicBezTo>
                    <a:pt x="2412" y="831"/>
                    <a:pt x="2403" y="833"/>
                    <a:pt x="2394" y="836"/>
                  </a:cubicBezTo>
                  <a:cubicBezTo>
                    <a:pt x="2320" y="853"/>
                    <a:pt x="2302" y="910"/>
                    <a:pt x="2320" y="980"/>
                  </a:cubicBezTo>
                  <a:cubicBezTo>
                    <a:pt x="2320" y="1019"/>
                    <a:pt x="2376" y="1054"/>
                    <a:pt x="2411" y="1054"/>
                  </a:cubicBezTo>
                  <a:cubicBezTo>
                    <a:pt x="2429" y="1054"/>
                    <a:pt x="2446" y="1054"/>
                    <a:pt x="2446" y="1036"/>
                  </a:cubicBezTo>
                  <a:cubicBezTo>
                    <a:pt x="2503" y="1019"/>
                    <a:pt x="2537" y="962"/>
                    <a:pt x="2520" y="910"/>
                  </a:cubicBezTo>
                  <a:cubicBezTo>
                    <a:pt x="2506" y="863"/>
                    <a:pt x="2465" y="831"/>
                    <a:pt x="2421" y="831"/>
                  </a:cubicBezTo>
                  <a:close/>
                  <a:moveTo>
                    <a:pt x="136" y="884"/>
                  </a:moveTo>
                  <a:cubicBezTo>
                    <a:pt x="92" y="884"/>
                    <a:pt x="50" y="919"/>
                    <a:pt x="35" y="962"/>
                  </a:cubicBezTo>
                  <a:cubicBezTo>
                    <a:pt x="18" y="1019"/>
                    <a:pt x="53" y="1071"/>
                    <a:pt x="109" y="1088"/>
                  </a:cubicBezTo>
                  <a:lnTo>
                    <a:pt x="144" y="1088"/>
                  </a:lnTo>
                  <a:cubicBezTo>
                    <a:pt x="183" y="1088"/>
                    <a:pt x="236" y="1071"/>
                    <a:pt x="236" y="1019"/>
                  </a:cubicBezTo>
                  <a:cubicBezTo>
                    <a:pt x="253" y="962"/>
                    <a:pt x="218" y="910"/>
                    <a:pt x="162" y="888"/>
                  </a:cubicBezTo>
                  <a:cubicBezTo>
                    <a:pt x="153" y="885"/>
                    <a:pt x="144" y="884"/>
                    <a:pt x="136" y="884"/>
                  </a:cubicBezTo>
                  <a:close/>
                  <a:moveTo>
                    <a:pt x="2485" y="1197"/>
                  </a:moveTo>
                  <a:cubicBezTo>
                    <a:pt x="2411" y="1197"/>
                    <a:pt x="2376" y="1254"/>
                    <a:pt x="2376" y="1306"/>
                  </a:cubicBezTo>
                  <a:cubicBezTo>
                    <a:pt x="2376" y="1362"/>
                    <a:pt x="2411" y="1415"/>
                    <a:pt x="2485" y="1415"/>
                  </a:cubicBezTo>
                  <a:cubicBezTo>
                    <a:pt x="2537" y="1415"/>
                    <a:pt x="2594" y="1362"/>
                    <a:pt x="2594" y="1306"/>
                  </a:cubicBezTo>
                  <a:cubicBezTo>
                    <a:pt x="2594" y="1254"/>
                    <a:pt x="2537" y="1197"/>
                    <a:pt x="2485" y="1197"/>
                  </a:cubicBezTo>
                  <a:close/>
                  <a:moveTo>
                    <a:pt x="92" y="1380"/>
                  </a:moveTo>
                  <a:cubicBezTo>
                    <a:pt x="35" y="1397"/>
                    <a:pt x="1" y="1454"/>
                    <a:pt x="1" y="1506"/>
                  </a:cubicBezTo>
                  <a:cubicBezTo>
                    <a:pt x="18" y="1563"/>
                    <a:pt x="53" y="1597"/>
                    <a:pt x="109" y="1597"/>
                  </a:cubicBezTo>
                  <a:lnTo>
                    <a:pt x="127" y="1597"/>
                  </a:lnTo>
                  <a:cubicBezTo>
                    <a:pt x="183" y="1597"/>
                    <a:pt x="218" y="1541"/>
                    <a:pt x="218" y="1471"/>
                  </a:cubicBezTo>
                  <a:cubicBezTo>
                    <a:pt x="201" y="1415"/>
                    <a:pt x="144" y="1380"/>
                    <a:pt x="92" y="1380"/>
                  </a:cubicBezTo>
                  <a:close/>
                  <a:moveTo>
                    <a:pt x="2367" y="1692"/>
                  </a:moveTo>
                  <a:cubicBezTo>
                    <a:pt x="2329" y="1692"/>
                    <a:pt x="2293" y="1721"/>
                    <a:pt x="2268" y="1758"/>
                  </a:cubicBezTo>
                  <a:cubicBezTo>
                    <a:pt x="2250" y="1815"/>
                    <a:pt x="2268" y="1867"/>
                    <a:pt x="2320" y="1906"/>
                  </a:cubicBezTo>
                  <a:lnTo>
                    <a:pt x="2376" y="1906"/>
                  </a:lnTo>
                  <a:cubicBezTo>
                    <a:pt x="2411" y="1906"/>
                    <a:pt x="2446" y="1889"/>
                    <a:pt x="2468" y="1850"/>
                  </a:cubicBezTo>
                  <a:cubicBezTo>
                    <a:pt x="2485" y="1798"/>
                    <a:pt x="2468" y="1724"/>
                    <a:pt x="2411" y="1706"/>
                  </a:cubicBezTo>
                  <a:cubicBezTo>
                    <a:pt x="2397" y="1697"/>
                    <a:pt x="2382" y="1692"/>
                    <a:pt x="2367" y="1692"/>
                  </a:cubicBezTo>
                  <a:close/>
                  <a:moveTo>
                    <a:pt x="293" y="1849"/>
                  </a:moveTo>
                  <a:cubicBezTo>
                    <a:pt x="274" y="1849"/>
                    <a:pt x="255" y="1855"/>
                    <a:pt x="236" y="1867"/>
                  </a:cubicBezTo>
                  <a:cubicBezTo>
                    <a:pt x="183" y="1906"/>
                    <a:pt x="162" y="1976"/>
                    <a:pt x="201" y="2015"/>
                  </a:cubicBezTo>
                  <a:cubicBezTo>
                    <a:pt x="218" y="2050"/>
                    <a:pt x="253" y="2067"/>
                    <a:pt x="292" y="2067"/>
                  </a:cubicBezTo>
                  <a:cubicBezTo>
                    <a:pt x="310" y="2067"/>
                    <a:pt x="327" y="2067"/>
                    <a:pt x="344" y="2050"/>
                  </a:cubicBezTo>
                  <a:cubicBezTo>
                    <a:pt x="401" y="2015"/>
                    <a:pt x="418" y="1959"/>
                    <a:pt x="379" y="1906"/>
                  </a:cubicBezTo>
                  <a:cubicBezTo>
                    <a:pt x="356" y="1870"/>
                    <a:pt x="326" y="1849"/>
                    <a:pt x="293" y="1849"/>
                  </a:cubicBezTo>
                  <a:close/>
                  <a:moveTo>
                    <a:pt x="2076" y="2095"/>
                  </a:moveTo>
                  <a:cubicBezTo>
                    <a:pt x="2049" y="2095"/>
                    <a:pt x="2022" y="2104"/>
                    <a:pt x="1993" y="2124"/>
                  </a:cubicBezTo>
                  <a:cubicBezTo>
                    <a:pt x="1959" y="2159"/>
                    <a:pt x="1941" y="2233"/>
                    <a:pt x="1993" y="2268"/>
                  </a:cubicBezTo>
                  <a:cubicBezTo>
                    <a:pt x="2011" y="2302"/>
                    <a:pt x="2033" y="2302"/>
                    <a:pt x="2067" y="2302"/>
                  </a:cubicBezTo>
                  <a:cubicBezTo>
                    <a:pt x="2085" y="2302"/>
                    <a:pt x="2120" y="2302"/>
                    <a:pt x="2141" y="2285"/>
                  </a:cubicBezTo>
                  <a:cubicBezTo>
                    <a:pt x="2194" y="2250"/>
                    <a:pt x="2194" y="2176"/>
                    <a:pt x="2159" y="2124"/>
                  </a:cubicBezTo>
                  <a:cubicBezTo>
                    <a:pt x="2131" y="2104"/>
                    <a:pt x="2103" y="2095"/>
                    <a:pt x="2076" y="2095"/>
                  </a:cubicBezTo>
                  <a:close/>
                  <a:moveTo>
                    <a:pt x="662" y="2207"/>
                  </a:moveTo>
                  <a:cubicBezTo>
                    <a:pt x="624" y="2207"/>
                    <a:pt x="587" y="2225"/>
                    <a:pt x="562" y="2250"/>
                  </a:cubicBezTo>
                  <a:cubicBezTo>
                    <a:pt x="527" y="2302"/>
                    <a:pt x="544" y="2376"/>
                    <a:pt x="597" y="2411"/>
                  </a:cubicBezTo>
                  <a:cubicBezTo>
                    <a:pt x="618" y="2411"/>
                    <a:pt x="636" y="2433"/>
                    <a:pt x="653" y="2433"/>
                  </a:cubicBezTo>
                  <a:cubicBezTo>
                    <a:pt x="688" y="2433"/>
                    <a:pt x="727" y="2411"/>
                    <a:pt x="745" y="2376"/>
                  </a:cubicBezTo>
                  <a:cubicBezTo>
                    <a:pt x="779" y="2324"/>
                    <a:pt x="762" y="2250"/>
                    <a:pt x="705" y="2215"/>
                  </a:cubicBezTo>
                  <a:cubicBezTo>
                    <a:pt x="691" y="2209"/>
                    <a:pt x="676" y="2207"/>
                    <a:pt x="662" y="2207"/>
                  </a:cubicBezTo>
                  <a:close/>
                  <a:moveTo>
                    <a:pt x="1627" y="2337"/>
                  </a:moveTo>
                  <a:cubicBezTo>
                    <a:pt x="1617" y="2337"/>
                    <a:pt x="1607" y="2338"/>
                    <a:pt x="1598" y="2342"/>
                  </a:cubicBezTo>
                  <a:cubicBezTo>
                    <a:pt x="1541" y="2359"/>
                    <a:pt x="1506" y="2411"/>
                    <a:pt x="1524" y="2485"/>
                  </a:cubicBezTo>
                  <a:cubicBezTo>
                    <a:pt x="1541" y="2520"/>
                    <a:pt x="1576" y="2559"/>
                    <a:pt x="1632" y="2559"/>
                  </a:cubicBezTo>
                  <a:lnTo>
                    <a:pt x="1650" y="2559"/>
                  </a:lnTo>
                  <a:cubicBezTo>
                    <a:pt x="1724" y="2542"/>
                    <a:pt x="1741" y="2468"/>
                    <a:pt x="1724" y="2411"/>
                  </a:cubicBezTo>
                  <a:cubicBezTo>
                    <a:pt x="1724" y="2368"/>
                    <a:pt x="1674" y="2337"/>
                    <a:pt x="1627" y="2337"/>
                  </a:cubicBezTo>
                  <a:close/>
                  <a:moveTo>
                    <a:pt x="1141" y="2376"/>
                  </a:moveTo>
                  <a:cubicBezTo>
                    <a:pt x="1088" y="2376"/>
                    <a:pt x="1032" y="2411"/>
                    <a:pt x="1014" y="2468"/>
                  </a:cubicBezTo>
                  <a:cubicBezTo>
                    <a:pt x="1014" y="2542"/>
                    <a:pt x="1054" y="2594"/>
                    <a:pt x="1106" y="2594"/>
                  </a:cubicBezTo>
                  <a:lnTo>
                    <a:pt x="1123" y="2594"/>
                  </a:lnTo>
                  <a:cubicBezTo>
                    <a:pt x="1180" y="2594"/>
                    <a:pt x="1232" y="2559"/>
                    <a:pt x="1232" y="2503"/>
                  </a:cubicBezTo>
                  <a:cubicBezTo>
                    <a:pt x="1232" y="2450"/>
                    <a:pt x="1197" y="2394"/>
                    <a:pt x="1141" y="2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 rot="-5400000">
            <a:off x="577152" y="4289428"/>
            <a:ext cx="285675" cy="809501"/>
            <a:chOff x="8631552" y="2704678"/>
            <a:chExt cx="285675" cy="809501"/>
          </a:xfrm>
        </p:grpSpPr>
        <p:sp>
          <p:nvSpPr>
            <p:cNvPr id="115" name="Google Shape;115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51957" y="2794752"/>
              <a:ext cx="238743" cy="63548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631552" y="3338691"/>
              <a:ext cx="285675" cy="63840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7968206" y="208139"/>
            <a:ext cx="911582" cy="809454"/>
            <a:chOff x="7595029" y="282856"/>
            <a:chExt cx="1179125" cy="1047024"/>
          </a:xfrm>
        </p:grpSpPr>
        <p:sp>
          <p:nvSpPr>
            <p:cNvPr id="122" name="Google Shape;122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 rot="-5400000">
            <a:off x="-133102" y="481875"/>
            <a:ext cx="1057871" cy="510440"/>
            <a:chOff x="5747281" y="232051"/>
            <a:chExt cx="1696122" cy="818406"/>
          </a:xfrm>
        </p:grpSpPr>
        <p:sp>
          <p:nvSpPr>
            <p:cNvPr id="155" name="Google Shape;155;p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Google Shape;222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3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1"/>
          <p:cNvSpPr/>
          <p:nvPr/>
        </p:nvSpPr>
        <p:spPr>
          <a:xfrm rot="10800000">
            <a:off x="719993" y="1880330"/>
            <a:ext cx="1398225" cy="139781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1"/>
          <p:cNvSpPr/>
          <p:nvPr/>
        </p:nvSpPr>
        <p:spPr>
          <a:xfrm rot="10800000">
            <a:off x="1465894" y="2649554"/>
            <a:ext cx="929884" cy="92961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31"/>
          <p:cNvSpPr/>
          <p:nvPr/>
        </p:nvSpPr>
        <p:spPr>
          <a:xfrm rot="10800000">
            <a:off x="1546017" y="1471425"/>
            <a:ext cx="769637" cy="76963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31"/>
          <p:cNvSpPr/>
          <p:nvPr/>
        </p:nvSpPr>
        <p:spPr>
          <a:xfrm rot="10800000">
            <a:off x="1398774" y="2176271"/>
            <a:ext cx="1108622" cy="1106959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31"/>
          <p:cNvSpPr/>
          <p:nvPr/>
        </p:nvSpPr>
        <p:spPr>
          <a:xfrm rot="10800000">
            <a:off x="1162216" y="2591562"/>
            <a:ext cx="1106319" cy="1106959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1"/>
          <p:cNvSpPr/>
          <p:nvPr/>
        </p:nvSpPr>
        <p:spPr>
          <a:xfrm rot="10800000">
            <a:off x="2225106" y="2204769"/>
            <a:ext cx="359496" cy="35939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31"/>
          <p:cNvGrpSpPr/>
          <p:nvPr/>
        </p:nvGrpSpPr>
        <p:grpSpPr>
          <a:xfrm>
            <a:off x="7705495" y="4048535"/>
            <a:ext cx="1042111" cy="925360"/>
            <a:chOff x="7595029" y="282856"/>
            <a:chExt cx="1179125" cy="1047024"/>
          </a:xfrm>
        </p:grpSpPr>
        <p:sp>
          <p:nvSpPr>
            <p:cNvPr id="2232" name="Google Shape;2232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4" name="Google Shape;2264;p31"/>
          <p:cNvGrpSpPr/>
          <p:nvPr/>
        </p:nvGrpSpPr>
        <p:grpSpPr>
          <a:xfrm>
            <a:off x="327968" y="4101989"/>
            <a:ext cx="1696122" cy="818406"/>
            <a:chOff x="5747281" y="232051"/>
            <a:chExt cx="1696122" cy="818406"/>
          </a:xfrm>
        </p:grpSpPr>
        <p:sp>
          <p:nvSpPr>
            <p:cNvPr id="2265" name="Google Shape;2265;p3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1"/>
          </p:nvPr>
        </p:nvSpPr>
        <p:spPr>
          <a:xfrm>
            <a:off x="1629464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title" idx="2"/>
          </p:nvPr>
        </p:nvSpPr>
        <p:spPr>
          <a:xfrm>
            <a:off x="1629463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4958839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title" idx="4"/>
          </p:nvPr>
        </p:nvSpPr>
        <p:spPr>
          <a:xfrm>
            <a:off x="4958838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7769266" y="275352"/>
            <a:ext cx="1004968" cy="892379"/>
            <a:chOff x="7595029" y="282856"/>
            <a:chExt cx="1179125" cy="1047024"/>
          </a:xfrm>
        </p:grpSpPr>
        <p:sp>
          <p:nvSpPr>
            <p:cNvPr id="170" name="Google Shape;170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244655" y="4181751"/>
            <a:ext cx="1445605" cy="697527"/>
            <a:chOff x="5747281" y="232051"/>
            <a:chExt cx="1696122" cy="818406"/>
          </a:xfrm>
        </p:grpSpPr>
        <p:sp>
          <p:nvSpPr>
            <p:cNvPr id="203" name="Google Shape;203;p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 rot="2350084">
            <a:off x="-892722" y="-649526"/>
            <a:ext cx="2324585" cy="2322710"/>
            <a:chOff x="-892725" y="-649525"/>
            <a:chExt cx="2324575" cy="2322700"/>
          </a:xfrm>
        </p:grpSpPr>
        <p:sp>
          <p:nvSpPr>
            <p:cNvPr id="210" name="Google Shape;210;p5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 rot="1309431">
            <a:off x="8008475" y="2787223"/>
            <a:ext cx="1228298" cy="2931153"/>
            <a:chOff x="7664075" y="-234946"/>
            <a:chExt cx="2354950" cy="5619746"/>
          </a:xfrm>
        </p:grpSpPr>
        <p:sp>
          <p:nvSpPr>
            <p:cNvPr id="267" name="Google Shape;267;p5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6"/>
          <p:cNvGrpSpPr/>
          <p:nvPr/>
        </p:nvGrpSpPr>
        <p:grpSpPr>
          <a:xfrm>
            <a:off x="7966384" y="282848"/>
            <a:ext cx="915237" cy="812700"/>
            <a:chOff x="7595029" y="282856"/>
            <a:chExt cx="1179125" cy="1047024"/>
          </a:xfrm>
        </p:grpSpPr>
        <p:sp>
          <p:nvSpPr>
            <p:cNvPr id="290" name="Google Shape;290;p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6"/>
          <p:cNvGrpSpPr/>
          <p:nvPr/>
        </p:nvGrpSpPr>
        <p:grpSpPr>
          <a:xfrm rot="10800000">
            <a:off x="6429982" y="260522"/>
            <a:ext cx="1432036" cy="690980"/>
            <a:chOff x="5747281" y="232051"/>
            <a:chExt cx="1696122" cy="818406"/>
          </a:xfrm>
        </p:grpSpPr>
        <p:sp>
          <p:nvSpPr>
            <p:cNvPr id="323" name="Google Shape;323;p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408306" y="282843"/>
            <a:ext cx="623386" cy="646336"/>
            <a:chOff x="3948618" y="3970418"/>
            <a:chExt cx="623386" cy="646336"/>
          </a:xfrm>
        </p:grpSpPr>
        <p:sp>
          <p:nvSpPr>
            <p:cNvPr id="330" name="Google Shape;330;p6"/>
            <p:cNvSpPr/>
            <p:nvPr/>
          </p:nvSpPr>
          <p:spPr>
            <a:xfrm>
              <a:off x="3948618" y="4119997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982983" y="4008784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018759" y="3987365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952737" y="4397031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055125" y="4023612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989102" y="4057977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025468" y="4094342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059714" y="4066215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095609" y="3970418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151392" y="4004665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262017" y="4040559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4302972" y="4076924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484327" y="4111289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338867" y="4307354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73113" y="4343719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409479" y="4378084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501156" y="4414331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 txBox="1">
            <a:spLocks noGrp="1"/>
          </p:cNvSpPr>
          <p:nvPr>
            <p:ph type="title"/>
          </p:nvPr>
        </p:nvSpPr>
        <p:spPr>
          <a:xfrm>
            <a:off x="720000" y="514885"/>
            <a:ext cx="3935400" cy="51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1" name="Google Shape;351;p7"/>
          <p:cNvSpPr txBox="1">
            <a:spLocks noGrp="1"/>
          </p:cNvSpPr>
          <p:nvPr>
            <p:ph type="subTitle" idx="1"/>
          </p:nvPr>
        </p:nvSpPr>
        <p:spPr>
          <a:xfrm>
            <a:off x="720000" y="1383300"/>
            <a:ext cx="39354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 rot="-5400000">
            <a:off x="2107356" y="2451160"/>
            <a:ext cx="1140610" cy="3773081"/>
            <a:chOff x="3160575" y="892398"/>
            <a:chExt cx="1559702" cy="3508537"/>
          </a:xfrm>
        </p:grpSpPr>
        <p:sp>
          <p:nvSpPr>
            <p:cNvPr id="353" name="Google Shape;353;p7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1178425" y="1854650"/>
            <a:ext cx="6787200" cy="91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1" name="Google Shape;381;p8"/>
          <p:cNvSpPr txBox="1">
            <a:spLocks noGrp="1"/>
          </p:cNvSpPr>
          <p:nvPr>
            <p:ph type="subTitle" idx="1"/>
          </p:nvPr>
        </p:nvSpPr>
        <p:spPr>
          <a:xfrm>
            <a:off x="1532950" y="2808088"/>
            <a:ext cx="6078000" cy="3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4858414" y="625905"/>
            <a:ext cx="729889" cy="72988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lt2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8"/>
          <p:cNvSpPr/>
          <p:nvPr/>
        </p:nvSpPr>
        <p:spPr>
          <a:xfrm rot="5400000">
            <a:off x="3555433" y="367787"/>
            <a:ext cx="1024799" cy="1024500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"/>
          <p:cNvSpPr/>
          <p:nvPr/>
        </p:nvSpPr>
        <p:spPr>
          <a:xfrm rot="5400000">
            <a:off x="4646824" y="621838"/>
            <a:ext cx="457681" cy="457547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"/>
          <p:cNvSpPr/>
          <p:nvPr/>
        </p:nvSpPr>
        <p:spPr>
          <a:xfrm rot="5400000">
            <a:off x="4106943" y="237726"/>
            <a:ext cx="564099" cy="56409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4389300" y="1311387"/>
            <a:ext cx="30516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4389300" y="1905513"/>
            <a:ext cx="3495300" cy="19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1" name="Google Shape;391;p9"/>
          <p:cNvGrpSpPr/>
          <p:nvPr/>
        </p:nvGrpSpPr>
        <p:grpSpPr>
          <a:xfrm rot="2350084">
            <a:off x="7643753" y="-1021401"/>
            <a:ext cx="2324585" cy="2322710"/>
            <a:chOff x="-892725" y="-649525"/>
            <a:chExt cx="2324575" cy="2322700"/>
          </a:xfrm>
        </p:grpSpPr>
        <p:sp>
          <p:nvSpPr>
            <p:cNvPr id="392" name="Google Shape;392;p9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9"/>
          <p:cNvSpPr/>
          <p:nvPr/>
        </p:nvSpPr>
        <p:spPr>
          <a:xfrm rot="5400000">
            <a:off x="7694981" y="4119886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9"/>
          <p:cNvSpPr/>
          <p:nvPr/>
        </p:nvSpPr>
        <p:spPr>
          <a:xfrm rot="5400000">
            <a:off x="8578042" y="4325443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9"/>
          <p:cNvSpPr/>
          <p:nvPr/>
        </p:nvSpPr>
        <p:spPr>
          <a:xfrm rot="5400000">
            <a:off x="8141204" y="4014651"/>
            <a:ext cx="456428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0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0"/>
          <p:cNvSpPr txBox="1">
            <a:spLocks noGrp="1"/>
          </p:cNvSpPr>
          <p:nvPr>
            <p:ph type="title"/>
          </p:nvPr>
        </p:nvSpPr>
        <p:spPr>
          <a:xfrm>
            <a:off x="5303375" y="3315475"/>
            <a:ext cx="3120600" cy="1287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54" name="Google Shape;454;p10"/>
          <p:cNvGrpSpPr/>
          <p:nvPr/>
        </p:nvGrpSpPr>
        <p:grpSpPr>
          <a:xfrm rot="10800000" flipH="1">
            <a:off x="269004" y="224079"/>
            <a:ext cx="1179125" cy="1047024"/>
            <a:chOff x="7595029" y="282856"/>
            <a:chExt cx="1179125" cy="1047024"/>
          </a:xfrm>
        </p:grpSpPr>
        <p:sp>
          <p:nvSpPr>
            <p:cNvPr id="455" name="Google Shape;455;p1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0"/>
          <p:cNvGrpSpPr/>
          <p:nvPr/>
        </p:nvGrpSpPr>
        <p:grpSpPr>
          <a:xfrm rot="-5400000" flipH="1">
            <a:off x="7166731" y="1945039"/>
            <a:ext cx="1696122" cy="818406"/>
            <a:chOff x="5747281" y="232051"/>
            <a:chExt cx="1696122" cy="818406"/>
          </a:xfrm>
        </p:grpSpPr>
        <p:sp>
          <p:nvSpPr>
            <p:cNvPr id="488" name="Google Shape;488;p1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10"/>
          <p:cNvGrpSpPr/>
          <p:nvPr/>
        </p:nvGrpSpPr>
        <p:grpSpPr>
          <a:xfrm rot="-2409427">
            <a:off x="7664570" y="-2222718"/>
            <a:ext cx="1913817" cy="4558850"/>
            <a:chOff x="2647285" y="58375"/>
            <a:chExt cx="1559703" cy="5026765"/>
          </a:xfrm>
        </p:grpSpPr>
        <p:sp>
          <p:nvSpPr>
            <p:cNvPr id="495" name="Google Shape;495;p10"/>
            <p:cNvSpPr/>
            <p:nvPr/>
          </p:nvSpPr>
          <p:spPr>
            <a:xfrm rot="5400000">
              <a:off x="520725" y="2184935"/>
              <a:ext cx="5026765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 rot="5400000">
              <a:off x="546023" y="2209773"/>
              <a:ext cx="5026765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 rot="5400000">
              <a:off x="573045" y="2232655"/>
              <a:ext cx="5026765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 rot="5400000">
              <a:off x="616970" y="2238865"/>
              <a:ext cx="5026765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 rot="5400000">
              <a:off x="660666" y="2245304"/>
              <a:ext cx="5026765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 rot="5400000">
              <a:off x="704361" y="2251514"/>
              <a:ext cx="5026765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 rot="5400000">
              <a:off x="748172" y="2257838"/>
              <a:ext cx="5026765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 rot="5400000">
              <a:off x="789338" y="2261518"/>
              <a:ext cx="5026765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 rot="5400000">
              <a:off x="832918" y="2268072"/>
              <a:ext cx="5026765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 rot="5400000">
              <a:off x="876844" y="2274281"/>
              <a:ext cx="5026765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 rot="5400000">
              <a:off x="919619" y="2281411"/>
              <a:ext cx="5026765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 rot="5400000">
              <a:off x="963545" y="2287620"/>
              <a:ext cx="5026765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 rot="5400000">
              <a:off x="1007126" y="2293944"/>
              <a:ext cx="5026765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 rot="5400000">
              <a:off x="1048981" y="2298084"/>
              <a:ext cx="5026765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 rot="5400000">
              <a:off x="1091987" y="2305213"/>
              <a:ext cx="5026765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 rot="5400000">
              <a:off x="1136142" y="2311193"/>
              <a:ext cx="5026765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 rot="5400000">
              <a:off x="1159140" y="2297164"/>
              <a:ext cx="5026765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 rot="5400000">
              <a:off x="1177998" y="2278306"/>
              <a:ext cx="5026765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rot="5400000">
              <a:off x="1196051" y="2260023"/>
              <a:ext cx="5026765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rot="5400000">
              <a:off x="1214794" y="2240820"/>
              <a:ext cx="5026765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rot="5400000">
              <a:off x="1232847" y="2222766"/>
              <a:ext cx="5026765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rot="5400000">
              <a:off x="1251130" y="2203793"/>
              <a:ext cx="5026765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rot="5400000">
              <a:off x="1267803" y="2183440"/>
              <a:ext cx="5026765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 rot="5400000">
              <a:off x="1286546" y="2164697"/>
              <a:ext cx="5026765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10"/>
          <p:cNvSpPr/>
          <p:nvPr/>
        </p:nvSpPr>
        <p:spPr>
          <a:xfrm rot="5400000">
            <a:off x="1766281" y="359511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0"/>
          <p:cNvSpPr/>
          <p:nvPr/>
        </p:nvSpPr>
        <p:spPr>
          <a:xfrm rot="5400000">
            <a:off x="2649342" y="565068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0"/>
          <p:cNvSpPr/>
          <p:nvPr/>
        </p:nvSpPr>
        <p:spPr>
          <a:xfrm rot="5400000">
            <a:off x="2212504" y="254276"/>
            <a:ext cx="456429" cy="45642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2"/>
          <p:cNvSpPr txBox="1">
            <a:spLocks noGrp="1"/>
          </p:cNvSpPr>
          <p:nvPr>
            <p:ph type="ctrTitle"/>
          </p:nvPr>
        </p:nvSpPr>
        <p:spPr>
          <a:xfrm>
            <a:off x="4823675" y="1843225"/>
            <a:ext cx="21729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Sony tv</a:t>
            </a:r>
            <a:endParaRPr/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Team 3</a:t>
            </a:r>
            <a:endParaRPr sz="3500"/>
          </a:p>
        </p:txBody>
      </p:sp>
      <p:sp>
        <p:nvSpPr>
          <p:cNvPr id="2276" name="Google Shape;2276;p32"/>
          <p:cNvSpPr txBox="1">
            <a:spLocks noGrp="1"/>
          </p:cNvSpPr>
          <p:nvPr>
            <p:ph type="subTitle" idx="1"/>
          </p:nvPr>
        </p:nvSpPr>
        <p:spPr>
          <a:xfrm>
            <a:off x="2139300" y="4524125"/>
            <a:ext cx="70047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Tóth Renáta | Gyömbér Judit | Kecse Donát | Tóth Csaba | Ferencz László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2"/>
          <p:cNvSpPr/>
          <p:nvPr/>
        </p:nvSpPr>
        <p:spPr>
          <a:xfrm>
            <a:off x="1284974" y="3662964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32"/>
          <p:cNvSpPr/>
          <p:nvPr/>
        </p:nvSpPr>
        <p:spPr>
          <a:xfrm>
            <a:off x="2336591" y="41168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9" name="Google Shape;2279;p32"/>
          <p:cNvGrpSpPr/>
          <p:nvPr/>
        </p:nvGrpSpPr>
        <p:grpSpPr>
          <a:xfrm>
            <a:off x="894254" y="919397"/>
            <a:ext cx="2545698" cy="2543676"/>
            <a:chOff x="894254" y="919397"/>
            <a:chExt cx="2545698" cy="2543676"/>
          </a:xfrm>
        </p:grpSpPr>
        <p:sp>
          <p:nvSpPr>
            <p:cNvPr id="2280" name="Google Shape;2280;p32"/>
            <p:cNvSpPr/>
            <p:nvPr/>
          </p:nvSpPr>
          <p:spPr>
            <a:xfrm>
              <a:off x="1041715" y="2647740"/>
              <a:ext cx="2306557" cy="405669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1014058" y="2596429"/>
              <a:ext cx="2345041" cy="399078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990521" y="2545235"/>
              <a:ext cx="2377287" cy="380131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1220951" y="2797202"/>
              <a:ext cx="2059296" cy="399078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1163050" y="2769546"/>
              <a:ext cx="2134027" cy="401079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968985" y="2500750"/>
              <a:ext cx="2406945" cy="347767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1111856" y="2731180"/>
              <a:ext cx="2202168" cy="409788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1073490" y="2686106"/>
              <a:ext cx="2259953" cy="416378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911671" y="2359879"/>
              <a:ext cx="2489914" cy="207012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1848338" y="3422470"/>
              <a:ext cx="642221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898843" y="2227246"/>
              <a:ext cx="2517571" cy="316109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902962" y="2314805"/>
              <a:ext cx="2507332" cy="241377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935209" y="2428020"/>
              <a:ext cx="2453549" cy="249968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922381" y="2393655"/>
              <a:ext cx="2473085" cy="192184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952155" y="2460266"/>
              <a:ext cx="2430482" cy="304811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1743832" y="3287837"/>
              <a:ext cx="1068838" cy="145462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1656274" y="3172622"/>
              <a:ext cx="1316688" cy="228431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894254" y="2155105"/>
              <a:ext cx="2528869" cy="373422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1848338" y="1177296"/>
              <a:ext cx="394842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1564596" y="3089653"/>
              <a:ext cx="1489218" cy="275036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1615789" y="919397"/>
              <a:ext cx="896308" cy="124043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1440672" y="2886879"/>
              <a:ext cx="1770961" cy="384132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1284973" y="2820739"/>
              <a:ext cx="1980445" cy="399078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1400188" y="2861223"/>
              <a:ext cx="1830864" cy="392841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1348994" y="2841805"/>
              <a:ext cx="1901006" cy="394842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1541059" y="3018923"/>
              <a:ext cx="1568068" cy="30328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1508812" y="2965729"/>
              <a:ext cx="1641388" cy="341647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2"/>
            <p:cNvSpPr/>
            <p:nvPr/>
          </p:nvSpPr>
          <p:spPr>
            <a:xfrm>
              <a:off x="1477037" y="2918537"/>
              <a:ext cx="1696112" cy="369421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1274263" y="1041320"/>
              <a:ext cx="1726358" cy="241259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1092908" y="1130879"/>
              <a:ext cx="2206288" cy="518296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1135511" y="1096515"/>
              <a:ext cx="2097544" cy="433443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2"/>
            <p:cNvSpPr/>
            <p:nvPr/>
          </p:nvSpPr>
          <p:spPr>
            <a:xfrm>
              <a:off x="1114445" y="1111461"/>
              <a:ext cx="2154976" cy="478400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1022297" y="1267042"/>
              <a:ext cx="2351632" cy="57007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1058662" y="1184191"/>
              <a:ext cx="2285609" cy="569490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1039714" y="1222557"/>
              <a:ext cx="2319385" cy="576198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1076079" y="1154417"/>
              <a:ext cx="2248655" cy="548071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1163050" y="1083805"/>
              <a:ext cx="2027520" cy="384132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1334166" y="1019783"/>
              <a:ext cx="1578895" cy="20901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1502575" y="955762"/>
              <a:ext cx="1184172" cy="149581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1406308" y="994128"/>
              <a:ext cx="1402247" cy="175237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894254" y="2093084"/>
              <a:ext cx="2534989" cy="413907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1193295" y="1070977"/>
              <a:ext cx="1946080" cy="33505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1229660" y="1056148"/>
              <a:ext cx="1847811" cy="287864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896843" y="1963040"/>
              <a:ext cx="2543109" cy="42873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1003349" y="1318354"/>
              <a:ext cx="2383407" cy="567960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2"/>
            <p:cNvSpPr/>
            <p:nvPr/>
          </p:nvSpPr>
          <p:spPr>
            <a:xfrm>
              <a:off x="907081" y="1853945"/>
              <a:ext cx="2532870" cy="440034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2"/>
            <p:cNvSpPr/>
            <p:nvPr/>
          </p:nvSpPr>
          <p:spPr>
            <a:xfrm>
              <a:off x="902962" y="1922556"/>
              <a:ext cx="2536989" cy="422616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2"/>
            <p:cNvSpPr/>
            <p:nvPr/>
          </p:nvSpPr>
          <p:spPr>
            <a:xfrm>
              <a:off x="894254" y="1999405"/>
              <a:ext cx="2543698" cy="43944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2"/>
            <p:cNvSpPr/>
            <p:nvPr/>
          </p:nvSpPr>
          <p:spPr>
            <a:xfrm>
              <a:off x="894254" y="2039890"/>
              <a:ext cx="2541697" cy="437444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2"/>
            <p:cNvSpPr/>
            <p:nvPr/>
          </p:nvSpPr>
          <p:spPr>
            <a:xfrm>
              <a:off x="913672" y="1781685"/>
              <a:ext cx="2524279" cy="463100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956274" y="1495472"/>
              <a:ext cx="2460139" cy="539833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971103" y="1433569"/>
              <a:ext cx="2437190" cy="553131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922381" y="1709073"/>
              <a:ext cx="2513570" cy="482519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986402" y="1374137"/>
              <a:ext cx="2413182" cy="561369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943447" y="1561494"/>
              <a:ext cx="2481676" cy="527593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932619" y="1638343"/>
              <a:ext cx="2499212" cy="501937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32"/>
          <p:cNvGrpSpPr/>
          <p:nvPr/>
        </p:nvGrpSpPr>
        <p:grpSpPr>
          <a:xfrm>
            <a:off x="544950" y="2945422"/>
            <a:ext cx="1261375" cy="1261375"/>
            <a:chOff x="544950" y="2945422"/>
            <a:chExt cx="1261375" cy="1261375"/>
          </a:xfrm>
        </p:grpSpPr>
        <p:sp>
          <p:nvSpPr>
            <p:cNvPr id="2337" name="Google Shape;2337;p32"/>
            <p:cNvSpPr/>
            <p:nvPr/>
          </p:nvSpPr>
          <p:spPr>
            <a:xfrm>
              <a:off x="544950" y="2945422"/>
              <a:ext cx="1261375" cy="1261375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600263" y="3090883"/>
              <a:ext cx="1078018" cy="1077547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654046" y="3237756"/>
              <a:ext cx="893719" cy="894307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709358" y="3383216"/>
              <a:ext cx="710362" cy="710362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762553" y="3530207"/>
              <a:ext cx="527122" cy="527005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817865" y="3675079"/>
              <a:ext cx="343765" cy="34376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32"/>
          <p:cNvSpPr/>
          <p:nvPr/>
        </p:nvSpPr>
        <p:spPr>
          <a:xfrm>
            <a:off x="2563967" y="2238079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32"/>
          <p:cNvGrpSpPr/>
          <p:nvPr/>
        </p:nvGrpSpPr>
        <p:grpSpPr>
          <a:xfrm>
            <a:off x="2630993" y="3925545"/>
            <a:ext cx="623386" cy="646336"/>
            <a:chOff x="2630993" y="3796705"/>
            <a:chExt cx="623386" cy="646336"/>
          </a:xfrm>
        </p:grpSpPr>
        <p:sp>
          <p:nvSpPr>
            <p:cNvPr id="2345" name="Google Shape;2345;p32"/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2" name="Google Shape;2362;p32"/>
          <p:cNvGrpSpPr/>
          <p:nvPr/>
        </p:nvGrpSpPr>
        <p:grpSpPr>
          <a:xfrm>
            <a:off x="365572" y="499445"/>
            <a:ext cx="1378013" cy="1559406"/>
            <a:chOff x="365572" y="499445"/>
            <a:chExt cx="1378013" cy="1559406"/>
          </a:xfrm>
        </p:grpSpPr>
        <p:sp>
          <p:nvSpPr>
            <p:cNvPr id="2363" name="Google Shape;2363;p32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2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/>
                                        <p:tgtEl>
                                          <p:spTgt spid="2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41"/>
          <p:cNvSpPr txBox="1">
            <a:spLocks noGrp="1"/>
          </p:cNvSpPr>
          <p:nvPr>
            <p:ph type="title"/>
          </p:nvPr>
        </p:nvSpPr>
        <p:spPr>
          <a:xfrm>
            <a:off x="1662100" y="764600"/>
            <a:ext cx="6345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State transition - Parental lock- test cases</a:t>
            </a:r>
            <a:endParaRPr/>
          </a:p>
        </p:txBody>
      </p:sp>
      <p:pic>
        <p:nvPicPr>
          <p:cNvPr id="2703" name="Google Shape;27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400" y="3306425"/>
            <a:ext cx="2259600" cy="10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2625"/>
            <a:ext cx="8839200" cy="100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42"/>
          <p:cNvSpPr/>
          <p:nvPr/>
        </p:nvSpPr>
        <p:spPr>
          <a:xfrm>
            <a:off x="489326" y="2963468"/>
            <a:ext cx="1325945" cy="132558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2"/>
          <p:cNvSpPr/>
          <p:nvPr/>
        </p:nvSpPr>
        <p:spPr>
          <a:xfrm rot="3954364">
            <a:off x="7926133" y="2997842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1" name="Google Shape;2711;p42"/>
          <p:cNvGrpSpPr/>
          <p:nvPr/>
        </p:nvGrpSpPr>
        <p:grpSpPr>
          <a:xfrm>
            <a:off x="7393553" y="312773"/>
            <a:ext cx="1559702" cy="4517943"/>
            <a:chOff x="3160575" y="892398"/>
            <a:chExt cx="1559702" cy="3508537"/>
          </a:xfrm>
        </p:grpSpPr>
        <p:sp>
          <p:nvSpPr>
            <p:cNvPr id="2712" name="Google Shape;2712;p42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2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2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2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2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6" name="Google Shape;2736;p42"/>
          <p:cNvSpPr/>
          <p:nvPr/>
        </p:nvSpPr>
        <p:spPr>
          <a:xfrm>
            <a:off x="-165723" y="2185901"/>
            <a:ext cx="39224" cy="3922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7" y="0"/>
                </a:moveTo>
                <a:cubicBezTo>
                  <a:pt x="77" y="0"/>
                  <a:pt x="0" y="82"/>
                  <a:pt x="0" y="202"/>
                </a:cubicBezTo>
                <a:cubicBezTo>
                  <a:pt x="0" y="303"/>
                  <a:pt x="77" y="380"/>
                  <a:pt x="197" y="380"/>
                </a:cubicBezTo>
                <a:cubicBezTo>
                  <a:pt x="298" y="380"/>
                  <a:pt x="380" y="303"/>
                  <a:pt x="380" y="202"/>
                </a:cubicBezTo>
                <a:cubicBezTo>
                  <a:pt x="380" y="82"/>
                  <a:pt x="298" y="0"/>
                  <a:pt x="197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6000">
                <a:srgbClr val="FFFFFF">
                  <a:alpha val="16862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7" name="Google Shape;2737;p42"/>
          <p:cNvGrpSpPr/>
          <p:nvPr/>
        </p:nvGrpSpPr>
        <p:grpSpPr>
          <a:xfrm>
            <a:off x="677988" y="3901963"/>
            <a:ext cx="948606" cy="842226"/>
            <a:chOff x="7595029" y="282856"/>
            <a:chExt cx="1179125" cy="1047024"/>
          </a:xfrm>
        </p:grpSpPr>
        <p:sp>
          <p:nvSpPr>
            <p:cNvPr id="2738" name="Google Shape;2738;p4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0" name="Google Shape;2770;p42"/>
          <p:cNvGrpSpPr/>
          <p:nvPr/>
        </p:nvGrpSpPr>
        <p:grpSpPr>
          <a:xfrm rot="2350132">
            <a:off x="355489" y="324368"/>
            <a:ext cx="1593617" cy="1592331"/>
            <a:chOff x="-892725" y="-649525"/>
            <a:chExt cx="2324575" cy="2322700"/>
          </a:xfrm>
        </p:grpSpPr>
        <p:sp>
          <p:nvSpPr>
            <p:cNvPr id="2771" name="Google Shape;2771;p42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2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2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2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2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2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2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2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2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2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2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2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2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2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2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2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2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2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2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2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2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2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2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2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2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2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2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2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2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2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2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2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2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2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7" name="Google Shape;2827;p42"/>
          <p:cNvSpPr/>
          <p:nvPr/>
        </p:nvSpPr>
        <p:spPr>
          <a:xfrm>
            <a:off x="787351" y="755580"/>
            <a:ext cx="729889" cy="72988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lt2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42"/>
          <p:cNvSpPr/>
          <p:nvPr/>
        </p:nvSpPr>
        <p:spPr>
          <a:xfrm rot="5808357">
            <a:off x="7492025" y="986801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9" name="Google Shape;2829;p42"/>
          <p:cNvGrpSpPr/>
          <p:nvPr/>
        </p:nvGrpSpPr>
        <p:grpSpPr>
          <a:xfrm rot="-5400000">
            <a:off x="304243" y="2356851"/>
            <a:ext cx="1696122" cy="818406"/>
            <a:chOff x="5747281" y="232051"/>
            <a:chExt cx="1696122" cy="818406"/>
          </a:xfrm>
        </p:grpSpPr>
        <p:sp>
          <p:nvSpPr>
            <p:cNvPr id="2830" name="Google Shape;2830;p4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6" name="Google Shape;2836;p42"/>
          <p:cNvSpPr txBox="1">
            <a:spLocks noGrp="1"/>
          </p:cNvSpPr>
          <p:nvPr>
            <p:ph type="title"/>
          </p:nvPr>
        </p:nvSpPr>
        <p:spPr>
          <a:xfrm>
            <a:off x="515675" y="280300"/>
            <a:ext cx="89100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4. Use case - flashing red led</a:t>
            </a:r>
            <a:endParaRPr sz="3500"/>
          </a:p>
        </p:txBody>
      </p:sp>
      <p:pic>
        <p:nvPicPr>
          <p:cNvPr id="2837" name="Google Shape;28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75" y="2106475"/>
            <a:ext cx="2849200" cy="19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42"/>
          <p:cNvPicPr preferRelativeResize="0"/>
          <p:nvPr/>
        </p:nvPicPr>
        <p:blipFill rotWithShape="1">
          <a:blip r:embed="rId4">
            <a:alphaModFix/>
          </a:blip>
          <a:srcRect t="-2810" b="2810"/>
          <a:stretch/>
        </p:blipFill>
        <p:spPr>
          <a:xfrm>
            <a:off x="5198025" y="1067800"/>
            <a:ext cx="2721325" cy="37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43"/>
          <p:cNvSpPr/>
          <p:nvPr/>
        </p:nvSpPr>
        <p:spPr>
          <a:xfrm>
            <a:off x="489326" y="2963468"/>
            <a:ext cx="1325945" cy="132558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43"/>
          <p:cNvSpPr/>
          <p:nvPr/>
        </p:nvSpPr>
        <p:spPr>
          <a:xfrm rot="3954364">
            <a:off x="7926133" y="2997842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43"/>
          <p:cNvGrpSpPr/>
          <p:nvPr/>
        </p:nvGrpSpPr>
        <p:grpSpPr>
          <a:xfrm>
            <a:off x="7393553" y="312773"/>
            <a:ext cx="1559702" cy="4517943"/>
            <a:chOff x="3160575" y="892398"/>
            <a:chExt cx="1559702" cy="3508537"/>
          </a:xfrm>
        </p:grpSpPr>
        <p:sp>
          <p:nvSpPr>
            <p:cNvPr id="2846" name="Google Shape;2846;p43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3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3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3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3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3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3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3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3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3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3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3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3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3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3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3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3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3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3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3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3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3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3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3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0" name="Google Shape;2870;p43"/>
          <p:cNvSpPr/>
          <p:nvPr/>
        </p:nvSpPr>
        <p:spPr>
          <a:xfrm>
            <a:off x="-165723" y="2185901"/>
            <a:ext cx="39224" cy="3922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7" y="0"/>
                </a:moveTo>
                <a:cubicBezTo>
                  <a:pt x="77" y="0"/>
                  <a:pt x="0" y="82"/>
                  <a:pt x="0" y="202"/>
                </a:cubicBezTo>
                <a:cubicBezTo>
                  <a:pt x="0" y="303"/>
                  <a:pt x="77" y="380"/>
                  <a:pt x="197" y="380"/>
                </a:cubicBezTo>
                <a:cubicBezTo>
                  <a:pt x="298" y="380"/>
                  <a:pt x="380" y="303"/>
                  <a:pt x="380" y="202"/>
                </a:cubicBezTo>
                <a:cubicBezTo>
                  <a:pt x="380" y="82"/>
                  <a:pt x="298" y="0"/>
                  <a:pt x="197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6000">
                <a:srgbClr val="FFFFFF">
                  <a:alpha val="16862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1" name="Google Shape;2871;p43"/>
          <p:cNvGrpSpPr/>
          <p:nvPr/>
        </p:nvGrpSpPr>
        <p:grpSpPr>
          <a:xfrm>
            <a:off x="677988" y="3901963"/>
            <a:ext cx="948606" cy="842226"/>
            <a:chOff x="7595029" y="282856"/>
            <a:chExt cx="1179125" cy="1047024"/>
          </a:xfrm>
        </p:grpSpPr>
        <p:sp>
          <p:nvSpPr>
            <p:cNvPr id="2872" name="Google Shape;2872;p4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4" name="Google Shape;2904;p43"/>
          <p:cNvGrpSpPr/>
          <p:nvPr/>
        </p:nvGrpSpPr>
        <p:grpSpPr>
          <a:xfrm rot="2350132">
            <a:off x="355489" y="324368"/>
            <a:ext cx="1593617" cy="1592331"/>
            <a:chOff x="-892725" y="-649525"/>
            <a:chExt cx="2324575" cy="2322700"/>
          </a:xfrm>
        </p:grpSpPr>
        <p:sp>
          <p:nvSpPr>
            <p:cNvPr id="2905" name="Google Shape;2905;p43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3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3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3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3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3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3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3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3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3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3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3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3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3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3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3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3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3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3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3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3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3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3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3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3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3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3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3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3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3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3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3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3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3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3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3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3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3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3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3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3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3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3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3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3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3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3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3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1" name="Google Shape;2961;p43"/>
          <p:cNvSpPr/>
          <p:nvPr/>
        </p:nvSpPr>
        <p:spPr>
          <a:xfrm>
            <a:off x="787351" y="755580"/>
            <a:ext cx="729889" cy="72988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lt2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43"/>
          <p:cNvSpPr/>
          <p:nvPr/>
        </p:nvSpPr>
        <p:spPr>
          <a:xfrm rot="5808357">
            <a:off x="7492025" y="986801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3" name="Google Shape;2963;p43"/>
          <p:cNvGrpSpPr/>
          <p:nvPr/>
        </p:nvGrpSpPr>
        <p:grpSpPr>
          <a:xfrm rot="-5400000">
            <a:off x="304243" y="2356851"/>
            <a:ext cx="1696122" cy="818406"/>
            <a:chOff x="5747281" y="232051"/>
            <a:chExt cx="1696122" cy="818406"/>
          </a:xfrm>
        </p:grpSpPr>
        <p:sp>
          <p:nvSpPr>
            <p:cNvPr id="2964" name="Google Shape;2964;p4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0" name="Google Shape;2970;p43"/>
          <p:cNvSpPr txBox="1">
            <a:spLocks noGrp="1"/>
          </p:cNvSpPr>
          <p:nvPr>
            <p:ph type="title"/>
          </p:nvPr>
        </p:nvSpPr>
        <p:spPr>
          <a:xfrm>
            <a:off x="515675" y="280300"/>
            <a:ext cx="89100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4. Use case- flashing red led - test cases</a:t>
            </a:r>
            <a:endParaRPr sz="3500"/>
          </a:p>
        </p:txBody>
      </p:sp>
      <p:pic>
        <p:nvPicPr>
          <p:cNvPr id="2971" name="Google Shape;29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" y="2421085"/>
            <a:ext cx="8910000" cy="106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4"/>
          <p:cNvSpPr/>
          <p:nvPr/>
        </p:nvSpPr>
        <p:spPr>
          <a:xfrm>
            <a:off x="172184" y="2834012"/>
            <a:ext cx="1822662" cy="182213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44"/>
          <p:cNvSpPr/>
          <p:nvPr/>
        </p:nvSpPr>
        <p:spPr>
          <a:xfrm>
            <a:off x="867141" y="210284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44"/>
          <p:cNvSpPr txBox="1">
            <a:spLocks noGrp="1"/>
          </p:cNvSpPr>
          <p:nvPr>
            <p:ph type="title"/>
          </p:nvPr>
        </p:nvSpPr>
        <p:spPr>
          <a:xfrm>
            <a:off x="1651350" y="549825"/>
            <a:ext cx="2908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Checklist -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of tv set</a:t>
            </a:r>
            <a:endParaRPr/>
          </a:p>
        </p:txBody>
      </p:sp>
      <p:grpSp>
        <p:nvGrpSpPr>
          <p:cNvPr id="2979" name="Google Shape;2979;p44"/>
          <p:cNvGrpSpPr/>
          <p:nvPr/>
        </p:nvGrpSpPr>
        <p:grpSpPr>
          <a:xfrm>
            <a:off x="186659" y="-97371"/>
            <a:ext cx="1404979" cy="5338239"/>
            <a:chOff x="3160575" y="892398"/>
            <a:chExt cx="1559702" cy="3508537"/>
          </a:xfrm>
        </p:grpSpPr>
        <p:sp>
          <p:nvSpPr>
            <p:cNvPr id="2980" name="Google Shape;2980;p44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4" name="Google Shape;3004;p44"/>
          <p:cNvSpPr/>
          <p:nvPr/>
        </p:nvSpPr>
        <p:spPr>
          <a:xfrm>
            <a:off x="1240517" y="1330764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44"/>
          <p:cNvSpPr/>
          <p:nvPr/>
        </p:nvSpPr>
        <p:spPr>
          <a:xfrm>
            <a:off x="515672" y="549837"/>
            <a:ext cx="1135678" cy="1133974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44"/>
          <p:cNvSpPr/>
          <p:nvPr/>
        </p:nvSpPr>
        <p:spPr>
          <a:xfrm>
            <a:off x="760366" y="124405"/>
            <a:ext cx="1133319" cy="1133974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44"/>
          <p:cNvGrpSpPr/>
          <p:nvPr/>
        </p:nvGrpSpPr>
        <p:grpSpPr>
          <a:xfrm>
            <a:off x="1185700" y="3733727"/>
            <a:ext cx="975981" cy="975981"/>
            <a:chOff x="1185700" y="3733727"/>
            <a:chExt cx="975981" cy="975981"/>
          </a:xfrm>
        </p:grpSpPr>
        <p:sp>
          <p:nvSpPr>
            <p:cNvPr id="3008" name="Google Shape;3008;p44"/>
            <p:cNvSpPr/>
            <p:nvPr/>
          </p:nvSpPr>
          <p:spPr>
            <a:xfrm>
              <a:off x="1185700" y="3733727"/>
              <a:ext cx="975981" cy="97598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1228498" y="3846275"/>
              <a:ext cx="834110" cy="83374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1270111" y="3959916"/>
              <a:ext cx="691510" cy="691965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1312909" y="4072465"/>
              <a:ext cx="549638" cy="549638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1354067" y="4186197"/>
              <a:ext cx="407858" cy="407767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1396865" y="4298290"/>
              <a:ext cx="265986" cy="265986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4" name="Google Shape;30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725" y="24600"/>
            <a:ext cx="3040750" cy="25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25" y="2584049"/>
            <a:ext cx="3040750" cy="25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46075"/>
            <a:ext cx="4257949" cy="31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299" y="173849"/>
            <a:ext cx="1133300" cy="3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0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45"/>
          <p:cNvSpPr/>
          <p:nvPr/>
        </p:nvSpPr>
        <p:spPr>
          <a:xfrm>
            <a:off x="172184" y="2834012"/>
            <a:ext cx="1822662" cy="182213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45"/>
          <p:cNvSpPr/>
          <p:nvPr/>
        </p:nvSpPr>
        <p:spPr>
          <a:xfrm>
            <a:off x="867141" y="210284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45"/>
          <p:cNvSpPr txBox="1">
            <a:spLocks noGrp="1"/>
          </p:cNvSpPr>
          <p:nvPr>
            <p:ph type="title"/>
          </p:nvPr>
        </p:nvSpPr>
        <p:spPr>
          <a:xfrm>
            <a:off x="515675" y="280300"/>
            <a:ext cx="89100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Checklist - location of tv set - test cases</a:t>
            </a:r>
            <a:endParaRPr/>
          </a:p>
        </p:txBody>
      </p:sp>
      <p:grpSp>
        <p:nvGrpSpPr>
          <p:cNvPr id="3025" name="Google Shape;3025;p45"/>
          <p:cNvGrpSpPr/>
          <p:nvPr/>
        </p:nvGrpSpPr>
        <p:grpSpPr>
          <a:xfrm>
            <a:off x="186659" y="-97371"/>
            <a:ext cx="1404979" cy="5338239"/>
            <a:chOff x="3160575" y="892398"/>
            <a:chExt cx="1559702" cy="3508537"/>
          </a:xfrm>
        </p:grpSpPr>
        <p:sp>
          <p:nvSpPr>
            <p:cNvPr id="3026" name="Google Shape;3026;p45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5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5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5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5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5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5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5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5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5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5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5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5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5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5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5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5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5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5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5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5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5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5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5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0" name="Google Shape;3050;p45"/>
          <p:cNvSpPr/>
          <p:nvPr/>
        </p:nvSpPr>
        <p:spPr>
          <a:xfrm>
            <a:off x="1240517" y="1330764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45"/>
          <p:cNvSpPr/>
          <p:nvPr/>
        </p:nvSpPr>
        <p:spPr>
          <a:xfrm>
            <a:off x="515672" y="549837"/>
            <a:ext cx="1135678" cy="1133974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5"/>
          <p:cNvSpPr/>
          <p:nvPr/>
        </p:nvSpPr>
        <p:spPr>
          <a:xfrm>
            <a:off x="760366" y="124405"/>
            <a:ext cx="1133319" cy="1133974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5"/>
          <p:cNvGrpSpPr/>
          <p:nvPr/>
        </p:nvGrpSpPr>
        <p:grpSpPr>
          <a:xfrm>
            <a:off x="1185700" y="3733727"/>
            <a:ext cx="975981" cy="975981"/>
            <a:chOff x="1185700" y="3733727"/>
            <a:chExt cx="975981" cy="975981"/>
          </a:xfrm>
        </p:grpSpPr>
        <p:sp>
          <p:nvSpPr>
            <p:cNvPr id="3054" name="Google Shape;3054;p45"/>
            <p:cNvSpPr/>
            <p:nvPr/>
          </p:nvSpPr>
          <p:spPr>
            <a:xfrm>
              <a:off x="1185700" y="3733727"/>
              <a:ext cx="975981" cy="97598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5"/>
            <p:cNvSpPr/>
            <p:nvPr/>
          </p:nvSpPr>
          <p:spPr>
            <a:xfrm>
              <a:off x="1228498" y="3846275"/>
              <a:ext cx="834110" cy="83374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5"/>
            <p:cNvSpPr/>
            <p:nvPr/>
          </p:nvSpPr>
          <p:spPr>
            <a:xfrm>
              <a:off x="1270111" y="3959916"/>
              <a:ext cx="691510" cy="691965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5"/>
            <p:cNvSpPr/>
            <p:nvPr/>
          </p:nvSpPr>
          <p:spPr>
            <a:xfrm>
              <a:off x="1312909" y="4072465"/>
              <a:ext cx="549638" cy="549638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5"/>
            <p:cNvSpPr/>
            <p:nvPr/>
          </p:nvSpPr>
          <p:spPr>
            <a:xfrm>
              <a:off x="1354067" y="4186197"/>
              <a:ext cx="407858" cy="407767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5"/>
            <p:cNvSpPr/>
            <p:nvPr/>
          </p:nvSpPr>
          <p:spPr>
            <a:xfrm>
              <a:off x="1396865" y="4298290"/>
              <a:ext cx="265986" cy="265986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0" name="Google Shape;30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0988"/>
            <a:ext cx="9144000" cy="98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1" name="Google Shape;30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63" y="3310637"/>
            <a:ext cx="4092664" cy="1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500" y="3310638"/>
            <a:ext cx="3238078" cy="18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/>
                                        <p:tgtEl>
                                          <p:spTgt spid="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46"/>
          <p:cNvSpPr txBox="1">
            <a:spLocks noGrp="1"/>
          </p:cNvSpPr>
          <p:nvPr>
            <p:ph type="title"/>
          </p:nvPr>
        </p:nvSpPr>
        <p:spPr>
          <a:xfrm>
            <a:off x="-922162" y="1404725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zephyr</a:t>
            </a:r>
            <a:endParaRPr/>
          </a:p>
        </p:txBody>
      </p:sp>
      <p:pic>
        <p:nvPicPr>
          <p:cNvPr id="3068" name="Google Shape;30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125" y="158075"/>
            <a:ext cx="6167475" cy="23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9" name="Google Shape;30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575" y="2712900"/>
            <a:ext cx="5933295" cy="23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Google Shape;30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00" y="1494900"/>
            <a:ext cx="7364476" cy="30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50" y="215125"/>
            <a:ext cx="2009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Google Shape;30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0" y="92200"/>
            <a:ext cx="6392799" cy="27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75" y="2995125"/>
            <a:ext cx="6188052" cy="20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Google Shape;30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5" y="2447325"/>
            <a:ext cx="6774325" cy="25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900" y="168075"/>
            <a:ext cx="2539289" cy="21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825" y="662791"/>
            <a:ext cx="2539300" cy="115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50"/>
          <p:cNvSpPr/>
          <p:nvPr/>
        </p:nvSpPr>
        <p:spPr>
          <a:xfrm rot="5400000">
            <a:off x="6831949" y="2229653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50"/>
          <p:cNvSpPr/>
          <p:nvPr/>
        </p:nvSpPr>
        <p:spPr>
          <a:xfrm>
            <a:off x="6551438" y="1455650"/>
            <a:ext cx="1021800" cy="1021800"/>
          </a:xfrm>
          <a:prstGeom prst="donut">
            <a:avLst>
              <a:gd name="adj" fmla="val 11948"/>
            </a:avLst>
          </a:prstGeom>
          <a:solidFill>
            <a:srgbClr val="43C277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50"/>
          <p:cNvSpPr/>
          <p:nvPr/>
        </p:nvSpPr>
        <p:spPr>
          <a:xfrm>
            <a:off x="6137798" y="1815677"/>
            <a:ext cx="23687" cy="137168"/>
          </a:xfrm>
          <a:custGeom>
            <a:avLst/>
            <a:gdLst/>
            <a:ahLst/>
            <a:cxnLst/>
            <a:rect l="l" t="t" r="r" b="b"/>
            <a:pathLst>
              <a:path w="110" h="637" extrusionOk="0">
                <a:moveTo>
                  <a:pt x="92" y="1"/>
                </a:moveTo>
                <a:lnTo>
                  <a:pt x="92" y="18"/>
                </a:lnTo>
                <a:lnTo>
                  <a:pt x="109" y="18"/>
                </a:lnTo>
                <a:lnTo>
                  <a:pt x="109" y="1"/>
                </a:lnTo>
                <a:close/>
                <a:moveTo>
                  <a:pt x="22" y="292"/>
                </a:moveTo>
                <a:lnTo>
                  <a:pt x="1" y="310"/>
                </a:lnTo>
                <a:lnTo>
                  <a:pt x="22" y="310"/>
                </a:lnTo>
                <a:lnTo>
                  <a:pt x="22" y="292"/>
                </a:lnTo>
                <a:close/>
                <a:moveTo>
                  <a:pt x="57" y="619"/>
                </a:moveTo>
                <a:lnTo>
                  <a:pt x="57" y="636"/>
                </a:lnTo>
                <a:lnTo>
                  <a:pt x="74" y="61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6" name="Google Shape;3096;p50"/>
          <p:cNvGrpSpPr/>
          <p:nvPr/>
        </p:nvGrpSpPr>
        <p:grpSpPr>
          <a:xfrm>
            <a:off x="6052525" y="4"/>
            <a:ext cx="1670784" cy="3717113"/>
            <a:chOff x="6052525" y="4"/>
            <a:chExt cx="1670784" cy="3717113"/>
          </a:xfrm>
        </p:grpSpPr>
        <p:sp>
          <p:nvSpPr>
            <p:cNvPr id="3097" name="Google Shape;3097;p50"/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6" name="Google Shape;3116;p50"/>
          <p:cNvGrpSpPr/>
          <p:nvPr/>
        </p:nvGrpSpPr>
        <p:grpSpPr>
          <a:xfrm rot="5400000" flipH="1">
            <a:off x="5996036" y="2886195"/>
            <a:ext cx="1008388" cy="895415"/>
            <a:chOff x="7595029" y="282856"/>
            <a:chExt cx="1179125" cy="1047024"/>
          </a:xfrm>
        </p:grpSpPr>
        <p:sp>
          <p:nvSpPr>
            <p:cNvPr id="3117" name="Google Shape;3117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9" name="Google Shape;3149;p50"/>
          <p:cNvGrpSpPr/>
          <p:nvPr/>
        </p:nvGrpSpPr>
        <p:grpSpPr>
          <a:xfrm flipH="1">
            <a:off x="6939019" y="542709"/>
            <a:ext cx="1450524" cy="699901"/>
            <a:chOff x="5747281" y="232051"/>
            <a:chExt cx="1696122" cy="818406"/>
          </a:xfrm>
        </p:grpSpPr>
        <p:sp>
          <p:nvSpPr>
            <p:cNvPr id="3150" name="Google Shape;3150;p5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6" name="Google Shape;3156;p50"/>
          <p:cNvGrpSpPr/>
          <p:nvPr/>
        </p:nvGrpSpPr>
        <p:grpSpPr>
          <a:xfrm>
            <a:off x="5831625" y="3357050"/>
            <a:ext cx="2723007" cy="1482855"/>
            <a:chOff x="5831625" y="3357050"/>
            <a:chExt cx="2723007" cy="1482855"/>
          </a:xfrm>
        </p:grpSpPr>
        <p:sp>
          <p:nvSpPr>
            <p:cNvPr id="3157" name="Google Shape;3157;p50"/>
            <p:cNvSpPr/>
            <p:nvPr/>
          </p:nvSpPr>
          <p:spPr>
            <a:xfrm>
              <a:off x="6250130" y="4602818"/>
              <a:ext cx="207000" cy="2070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6486040" y="3972979"/>
              <a:ext cx="168900" cy="16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7411892" y="4344607"/>
              <a:ext cx="168900" cy="16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5831625" y="3510831"/>
              <a:ext cx="2723007" cy="1329074"/>
            </a:xfrm>
            <a:custGeom>
              <a:avLst/>
              <a:gdLst/>
              <a:ahLst/>
              <a:cxnLst/>
              <a:rect l="l" t="t" r="r" b="b"/>
              <a:pathLst>
                <a:path w="9443" h="4609" extrusionOk="0">
                  <a:moveTo>
                    <a:pt x="4730" y="57"/>
                  </a:moveTo>
                  <a:cubicBezTo>
                    <a:pt x="7306" y="57"/>
                    <a:pt x="9390" y="1071"/>
                    <a:pt x="9390" y="2303"/>
                  </a:cubicBezTo>
                  <a:cubicBezTo>
                    <a:pt x="9390" y="3539"/>
                    <a:pt x="7306" y="4552"/>
                    <a:pt x="4730" y="4552"/>
                  </a:cubicBezTo>
                  <a:cubicBezTo>
                    <a:pt x="2137" y="4552"/>
                    <a:pt x="52" y="3539"/>
                    <a:pt x="52" y="2303"/>
                  </a:cubicBezTo>
                  <a:cubicBezTo>
                    <a:pt x="52" y="1071"/>
                    <a:pt x="2137" y="57"/>
                    <a:pt x="4730" y="57"/>
                  </a:cubicBezTo>
                  <a:close/>
                  <a:moveTo>
                    <a:pt x="4730" y="1"/>
                  </a:moveTo>
                  <a:cubicBezTo>
                    <a:pt x="2119" y="1"/>
                    <a:pt x="0" y="1037"/>
                    <a:pt x="0" y="2303"/>
                  </a:cubicBezTo>
                  <a:cubicBezTo>
                    <a:pt x="0" y="3573"/>
                    <a:pt x="2119" y="4609"/>
                    <a:pt x="4730" y="4609"/>
                  </a:cubicBezTo>
                  <a:cubicBezTo>
                    <a:pt x="7323" y="4609"/>
                    <a:pt x="9442" y="3573"/>
                    <a:pt x="9442" y="2303"/>
                  </a:cubicBezTo>
                  <a:cubicBezTo>
                    <a:pt x="9442" y="1037"/>
                    <a:pt x="7323" y="1"/>
                    <a:pt x="47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7459875" y="3357050"/>
              <a:ext cx="517800" cy="5178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2" name="Google Shape;31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0" y="125450"/>
            <a:ext cx="5747826" cy="22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Google Shape;31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0" y="2477450"/>
            <a:ext cx="5009264" cy="20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33"/>
          <p:cNvSpPr/>
          <p:nvPr/>
        </p:nvSpPr>
        <p:spPr>
          <a:xfrm>
            <a:off x="720000" y="917126"/>
            <a:ext cx="1193400" cy="11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3"/>
          <p:cNvSpPr/>
          <p:nvPr/>
        </p:nvSpPr>
        <p:spPr>
          <a:xfrm>
            <a:off x="7637715" y="40056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1" name="Google Shape;2371;p33"/>
          <p:cNvGrpSpPr/>
          <p:nvPr/>
        </p:nvGrpSpPr>
        <p:grpSpPr>
          <a:xfrm>
            <a:off x="7560393" y="471902"/>
            <a:ext cx="1310956" cy="1310725"/>
            <a:chOff x="7560393" y="471902"/>
            <a:chExt cx="1310956" cy="1310725"/>
          </a:xfrm>
        </p:grpSpPr>
        <p:sp>
          <p:nvSpPr>
            <p:cNvPr id="2372" name="Google Shape;2372;p33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33"/>
          <p:cNvGrpSpPr/>
          <p:nvPr/>
        </p:nvGrpSpPr>
        <p:grpSpPr>
          <a:xfrm>
            <a:off x="1206402" y="2979774"/>
            <a:ext cx="534750" cy="662752"/>
            <a:chOff x="1279752" y="2531649"/>
            <a:chExt cx="534750" cy="662752"/>
          </a:xfrm>
        </p:grpSpPr>
        <p:sp>
          <p:nvSpPr>
            <p:cNvPr id="2378" name="Google Shape;2378;p33"/>
            <p:cNvSpPr/>
            <p:nvPr/>
          </p:nvSpPr>
          <p:spPr>
            <a:xfrm rot="-5400000">
              <a:off x="1634708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3"/>
                  </a:moveTo>
                  <a:lnTo>
                    <a:pt x="3373" y="488"/>
                  </a:lnTo>
                  <a:lnTo>
                    <a:pt x="57" y="488"/>
                  </a:lnTo>
                  <a:lnTo>
                    <a:pt x="57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9" y="545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3"/>
            <p:cNvSpPr/>
            <p:nvPr/>
          </p:nvSpPr>
          <p:spPr>
            <a:xfrm rot="-5400000">
              <a:off x="1634916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3"/>
                  </a:moveTo>
                  <a:lnTo>
                    <a:pt x="3372" y="488"/>
                  </a:lnTo>
                  <a:lnTo>
                    <a:pt x="52" y="488"/>
                  </a:lnTo>
                  <a:lnTo>
                    <a:pt x="52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5" y="545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3"/>
            <p:cNvSpPr/>
            <p:nvPr/>
          </p:nvSpPr>
          <p:spPr>
            <a:xfrm rot="-5400000">
              <a:off x="1405222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3"/>
            <p:cNvSpPr/>
            <p:nvPr/>
          </p:nvSpPr>
          <p:spPr>
            <a:xfrm rot="-5400000">
              <a:off x="1405430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3"/>
            <p:cNvSpPr/>
            <p:nvPr/>
          </p:nvSpPr>
          <p:spPr>
            <a:xfrm rot="-5400000">
              <a:off x="1173245" y="3014674"/>
              <a:ext cx="286233" cy="73221"/>
            </a:xfrm>
            <a:custGeom>
              <a:avLst/>
              <a:gdLst/>
              <a:ahLst/>
              <a:cxnLst/>
              <a:rect l="l" t="t" r="r" b="b"/>
              <a:pathLst>
                <a:path w="3430" h="544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3"/>
            <p:cNvSpPr/>
            <p:nvPr/>
          </p:nvSpPr>
          <p:spPr>
            <a:xfrm rot="-5400000">
              <a:off x="1173454" y="2637947"/>
              <a:ext cx="285816" cy="73221"/>
            </a:xfrm>
            <a:custGeom>
              <a:avLst/>
              <a:gdLst/>
              <a:ahLst/>
              <a:cxnLst/>
              <a:rect l="l" t="t" r="r" b="b"/>
              <a:pathLst>
                <a:path w="3425" h="544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33"/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2385" name="Google Shape;2385;p33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3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3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3"/>
          <p:cNvGrpSpPr/>
          <p:nvPr/>
        </p:nvGrpSpPr>
        <p:grpSpPr>
          <a:xfrm>
            <a:off x="524799" y="3561157"/>
            <a:ext cx="1216359" cy="1216378"/>
            <a:chOff x="524799" y="3561157"/>
            <a:chExt cx="1216359" cy="1216378"/>
          </a:xfrm>
        </p:grpSpPr>
        <p:sp>
          <p:nvSpPr>
            <p:cNvPr id="2404" name="Google Shape;2404;p33"/>
            <p:cNvSpPr/>
            <p:nvPr/>
          </p:nvSpPr>
          <p:spPr>
            <a:xfrm>
              <a:off x="524799" y="3561157"/>
              <a:ext cx="1216359" cy="1216378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52" y="75"/>
                  </a:moveTo>
                  <a:cubicBezTo>
                    <a:pt x="5784" y="75"/>
                    <a:pt x="7433" y="1724"/>
                    <a:pt x="7433" y="3756"/>
                  </a:cubicBezTo>
                  <a:cubicBezTo>
                    <a:pt x="7433" y="5784"/>
                    <a:pt x="5784" y="7437"/>
                    <a:pt x="3752" y="7437"/>
                  </a:cubicBezTo>
                  <a:cubicBezTo>
                    <a:pt x="1724" y="7437"/>
                    <a:pt x="71" y="5784"/>
                    <a:pt x="71" y="3756"/>
                  </a:cubicBezTo>
                  <a:cubicBezTo>
                    <a:pt x="71" y="1724"/>
                    <a:pt x="1724" y="75"/>
                    <a:pt x="3752" y="75"/>
                  </a:cubicBezTo>
                  <a:close/>
                  <a:moveTo>
                    <a:pt x="3752" y="1"/>
                  </a:moveTo>
                  <a:cubicBezTo>
                    <a:pt x="1685" y="1"/>
                    <a:pt x="1" y="1689"/>
                    <a:pt x="1" y="3756"/>
                  </a:cubicBezTo>
                  <a:cubicBezTo>
                    <a:pt x="1" y="5823"/>
                    <a:pt x="1685" y="7507"/>
                    <a:pt x="3752" y="7507"/>
                  </a:cubicBezTo>
                  <a:cubicBezTo>
                    <a:pt x="5819" y="7507"/>
                    <a:pt x="7507" y="5823"/>
                    <a:pt x="7507" y="3756"/>
                  </a:cubicBezTo>
                  <a:cubicBezTo>
                    <a:pt x="7507" y="1689"/>
                    <a:pt x="5819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771569" y="3805173"/>
              <a:ext cx="725732" cy="725582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29" y="74"/>
                  </a:moveTo>
                  <a:cubicBezTo>
                    <a:pt x="3425" y="74"/>
                    <a:pt x="4404" y="1053"/>
                    <a:pt x="4404" y="2250"/>
                  </a:cubicBezTo>
                  <a:cubicBezTo>
                    <a:pt x="4404" y="3446"/>
                    <a:pt x="3425" y="4408"/>
                    <a:pt x="2229" y="4408"/>
                  </a:cubicBezTo>
                  <a:cubicBezTo>
                    <a:pt x="1032" y="4408"/>
                    <a:pt x="70" y="3446"/>
                    <a:pt x="70" y="2250"/>
                  </a:cubicBezTo>
                  <a:cubicBezTo>
                    <a:pt x="70" y="1053"/>
                    <a:pt x="1032" y="74"/>
                    <a:pt x="2229" y="74"/>
                  </a:cubicBezTo>
                  <a:close/>
                  <a:moveTo>
                    <a:pt x="2229" y="0"/>
                  </a:moveTo>
                  <a:cubicBezTo>
                    <a:pt x="997" y="0"/>
                    <a:pt x="1" y="1014"/>
                    <a:pt x="1" y="2250"/>
                  </a:cubicBezTo>
                  <a:cubicBezTo>
                    <a:pt x="1" y="3481"/>
                    <a:pt x="997" y="4478"/>
                    <a:pt x="2229" y="4478"/>
                  </a:cubicBezTo>
                  <a:cubicBezTo>
                    <a:pt x="3482" y="4478"/>
                    <a:pt x="4478" y="3481"/>
                    <a:pt x="4478" y="2250"/>
                  </a:cubicBezTo>
                  <a:cubicBezTo>
                    <a:pt x="4478" y="1014"/>
                    <a:pt x="3482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959198" y="3993451"/>
              <a:ext cx="349823" cy="349828"/>
            </a:xfrm>
            <a:custGeom>
              <a:avLst/>
              <a:gdLst/>
              <a:ahLst/>
              <a:cxnLst/>
              <a:rect l="l" t="t" r="r" b="b"/>
              <a:pathLst>
                <a:path w="2159" h="2159" extrusionOk="0">
                  <a:moveTo>
                    <a:pt x="1071" y="70"/>
                  </a:moveTo>
                  <a:cubicBezTo>
                    <a:pt x="1632" y="70"/>
                    <a:pt x="2089" y="527"/>
                    <a:pt x="2089" y="1088"/>
                  </a:cubicBezTo>
                  <a:cubicBezTo>
                    <a:pt x="2089" y="1632"/>
                    <a:pt x="1632" y="2084"/>
                    <a:pt x="1071" y="2084"/>
                  </a:cubicBezTo>
                  <a:cubicBezTo>
                    <a:pt x="527" y="2084"/>
                    <a:pt x="74" y="1632"/>
                    <a:pt x="74" y="1088"/>
                  </a:cubicBezTo>
                  <a:cubicBezTo>
                    <a:pt x="74" y="527"/>
                    <a:pt x="527" y="70"/>
                    <a:pt x="1071" y="70"/>
                  </a:cubicBezTo>
                  <a:close/>
                  <a:moveTo>
                    <a:pt x="1071" y="0"/>
                  </a:moveTo>
                  <a:cubicBezTo>
                    <a:pt x="475" y="0"/>
                    <a:pt x="0" y="487"/>
                    <a:pt x="0" y="1088"/>
                  </a:cubicBezTo>
                  <a:cubicBezTo>
                    <a:pt x="0" y="1684"/>
                    <a:pt x="475" y="2158"/>
                    <a:pt x="1071" y="2158"/>
                  </a:cubicBezTo>
                  <a:cubicBezTo>
                    <a:pt x="1671" y="2158"/>
                    <a:pt x="2159" y="1684"/>
                    <a:pt x="2159" y="1088"/>
                  </a:cubicBezTo>
                  <a:cubicBezTo>
                    <a:pt x="2159" y="487"/>
                    <a:pt x="1671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7" name="Google Shape;2407;p33"/>
          <p:cNvSpPr/>
          <p:nvPr/>
        </p:nvSpPr>
        <p:spPr>
          <a:xfrm>
            <a:off x="8373122" y="2631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33"/>
          <p:cNvGrpSpPr/>
          <p:nvPr/>
        </p:nvGrpSpPr>
        <p:grpSpPr>
          <a:xfrm rot="-5400000">
            <a:off x="369859" y="356194"/>
            <a:ext cx="954856" cy="847880"/>
            <a:chOff x="7595029" y="282856"/>
            <a:chExt cx="1179125" cy="1047024"/>
          </a:xfrm>
        </p:grpSpPr>
        <p:sp>
          <p:nvSpPr>
            <p:cNvPr id="2409" name="Google Shape;2409;p3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3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33"/>
          <p:cNvGrpSpPr/>
          <p:nvPr/>
        </p:nvGrpSpPr>
        <p:grpSpPr>
          <a:xfrm rot="-5400000">
            <a:off x="26818" y="2077973"/>
            <a:ext cx="1373520" cy="662745"/>
            <a:chOff x="5747281" y="232051"/>
            <a:chExt cx="1696122" cy="818406"/>
          </a:xfrm>
        </p:grpSpPr>
        <p:sp>
          <p:nvSpPr>
            <p:cNvPr id="2442" name="Google Shape;2442;p3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8" name="Google Shape;2448;p33"/>
          <p:cNvPicPr preferRelativeResize="0"/>
          <p:nvPr/>
        </p:nvPicPr>
        <p:blipFill rotWithShape="1">
          <a:blip r:embed="rId3">
            <a:alphaModFix/>
          </a:blip>
          <a:srcRect r="33993"/>
          <a:stretch/>
        </p:blipFill>
        <p:spPr>
          <a:xfrm>
            <a:off x="3274214" y="2267325"/>
            <a:ext cx="2595576" cy="26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37" y="329363"/>
            <a:ext cx="3514239" cy="1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2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8" name="Google Shape;31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75" y="87875"/>
            <a:ext cx="7903749" cy="2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9" name="Google Shape;31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075" y="3011850"/>
            <a:ext cx="6914249" cy="20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" name="Google Shape;3174;p52"/>
          <p:cNvGrpSpPr/>
          <p:nvPr/>
        </p:nvGrpSpPr>
        <p:grpSpPr>
          <a:xfrm>
            <a:off x="6069663" y="3892482"/>
            <a:ext cx="1179125" cy="1047024"/>
            <a:chOff x="7595029" y="282856"/>
            <a:chExt cx="1179125" cy="1047024"/>
          </a:xfrm>
        </p:grpSpPr>
        <p:sp>
          <p:nvSpPr>
            <p:cNvPr id="3175" name="Google Shape;3175;p5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7" name="Google Shape;3207;p52"/>
          <p:cNvGrpSpPr/>
          <p:nvPr/>
        </p:nvGrpSpPr>
        <p:grpSpPr>
          <a:xfrm rot="10800000">
            <a:off x="5811157" y="624576"/>
            <a:ext cx="1696122" cy="818406"/>
            <a:chOff x="5747281" y="232051"/>
            <a:chExt cx="1696122" cy="818406"/>
          </a:xfrm>
        </p:grpSpPr>
        <p:sp>
          <p:nvSpPr>
            <p:cNvPr id="3208" name="Google Shape;3208;p5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4" name="Google Shape;3214;p52"/>
          <p:cNvGrpSpPr/>
          <p:nvPr/>
        </p:nvGrpSpPr>
        <p:grpSpPr>
          <a:xfrm rot="10800000">
            <a:off x="4514500" y="1476376"/>
            <a:ext cx="4289438" cy="2382689"/>
            <a:chOff x="4604850" y="2642751"/>
            <a:chExt cx="4289438" cy="2382689"/>
          </a:xfrm>
        </p:grpSpPr>
        <p:sp>
          <p:nvSpPr>
            <p:cNvPr id="3215" name="Google Shape;3215;p52"/>
            <p:cNvSpPr/>
            <p:nvPr/>
          </p:nvSpPr>
          <p:spPr>
            <a:xfrm>
              <a:off x="7360072" y="264275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6624665" y="4017195"/>
              <a:ext cx="763200" cy="7632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5683749" y="4280327"/>
              <a:ext cx="237000" cy="2370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4604850" y="2792791"/>
              <a:ext cx="4289438" cy="2232648"/>
            </a:xfrm>
            <a:custGeom>
              <a:avLst/>
              <a:gdLst/>
              <a:ahLst/>
              <a:cxnLst/>
              <a:rect l="l" t="t" r="r" b="b"/>
              <a:pathLst>
                <a:path w="19020" h="9900" extrusionOk="0">
                  <a:moveTo>
                    <a:pt x="6436" y="39"/>
                  </a:moveTo>
                  <a:cubicBezTo>
                    <a:pt x="6527" y="39"/>
                    <a:pt x="6619" y="57"/>
                    <a:pt x="6706" y="57"/>
                  </a:cubicBezTo>
                  <a:cubicBezTo>
                    <a:pt x="7180" y="109"/>
                    <a:pt x="7576" y="257"/>
                    <a:pt x="7959" y="401"/>
                  </a:cubicBezTo>
                  <a:cubicBezTo>
                    <a:pt x="8411" y="566"/>
                    <a:pt x="8903" y="744"/>
                    <a:pt x="9464" y="744"/>
                  </a:cubicBezTo>
                  <a:lnTo>
                    <a:pt x="9499" y="744"/>
                  </a:lnTo>
                  <a:cubicBezTo>
                    <a:pt x="10078" y="744"/>
                    <a:pt x="10496" y="601"/>
                    <a:pt x="10970" y="435"/>
                  </a:cubicBezTo>
                  <a:cubicBezTo>
                    <a:pt x="11240" y="327"/>
                    <a:pt x="11514" y="240"/>
                    <a:pt x="11818" y="166"/>
                  </a:cubicBezTo>
                  <a:cubicBezTo>
                    <a:pt x="12145" y="109"/>
                    <a:pt x="12436" y="74"/>
                    <a:pt x="12710" y="74"/>
                  </a:cubicBezTo>
                  <a:cubicBezTo>
                    <a:pt x="13415" y="74"/>
                    <a:pt x="13977" y="257"/>
                    <a:pt x="14686" y="509"/>
                  </a:cubicBezTo>
                  <a:cubicBezTo>
                    <a:pt x="14777" y="544"/>
                    <a:pt x="14886" y="583"/>
                    <a:pt x="14973" y="618"/>
                  </a:cubicBezTo>
                  <a:cubicBezTo>
                    <a:pt x="15882" y="2885"/>
                    <a:pt x="16914" y="5204"/>
                    <a:pt x="17910" y="7437"/>
                  </a:cubicBezTo>
                  <a:cubicBezTo>
                    <a:pt x="18258" y="8198"/>
                    <a:pt x="18619" y="9012"/>
                    <a:pt x="18963" y="9791"/>
                  </a:cubicBezTo>
                  <a:cubicBezTo>
                    <a:pt x="18654" y="9812"/>
                    <a:pt x="18310" y="9812"/>
                    <a:pt x="17984" y="9812"/>
                  </a:cubicBezTo>
                  <a:cubicBezTo>
                    <a:pt x="17623" y="9830"/>
                    <a:pt x="17240" y="9847"/>
                    <a:pt x="16879" y="9847"/>
                  </a:cubicBezTo>
                  <a:cubicBezTo>
                    <a:pt x="16535" y="9847"/>
                    <a:pt x="16226" y="9830"/>
                    <a:pt x="15952" y="9812"/>
                  </a:cubicBezTo>
                  <a:cubicBezTo>
                    <a:pt x="15408" y="9773"/>
                    <a:pt x="14973" y="9647"/>
                    <a:pt x="14521" y="9503"/>
                  </a:cubicBezTo>
                  <a:cubicBezTo>
                    <a:pt x="14268" y="9412"/>
                    <a:pt x="13977" y="9321"/>
                    <a:pt x="13689" y="9268"/>
                  </a:cubicBezTo>
                  <a:cubicBezTo>
                    <a:pt x="13380" y="9194"/>
                    <a:pt x="13106" y="9160"/>
                    <a:pt x="12837" y="9160"/>
                  </a:cubicBezTo>
                  <a:cubicBezTo>
                    <a:pt x="12236" y="9160"/>
                    <a:pt x="11766" y="9321"/>
                    <a:pt x="11257" y="9464"/>
                  </a:cubicBezTo>
                  <a:cubicBezTo>
                    <a:pt x="10752" y="9630"/>
                    <a:pt x="10208" y="9791"/>
                    <a:pt x="9499" y="9812"/>
                  </a:cubicBezTo>
                  <a:cubicBezTo>
                    <a:pt x="8920" y="9812"/>
                    <a:pt x="8485" y="9647"/>
                    <a:pt x="8011" y="9486"/>
                  </a:cubicBezTo>
                  <a:cubicBezTo>
                    <a:pt x="7850" y="9429"/>
                    <a:pt x="7667" y="9355"/>
                    <a:pt x="7467" y="9303"/>
                  </a:cubicBezTo>
                  <a:cubicBezTo>
                    <a:pt x="7054" y="9194"/>
                    <a:pt x="6688" y="9138"/>
                    <a:pt x="6362" y="9138"/>
                  </a:cubicBezTo>
                  <a:cubicBezTo>
                    <a:pt x="5909" y="9138"/>
                    <a:pt x="5474" y="9229"/>
                    <a:pt x="4895" y="9429"/>
                  </a:cubicBezTo>
                  <a:cubicBezTo>
                    <a:pt x="3590" y="9847"/>
                    <a:pt x="2376" y="9865"/>
                    <a:pt x="923" y="9865"/>
                  </a:cubicBezTo>
                  <a:lnTo>
                    <a:pt x="52" y="9865"/>
                  </a:lnTo>
                  <a:cubicBezTo>
                    <a:pt x="505" y="8794"/>
                    <a:pt x="940" y="7706"/>
                    <a:pt x="1358" y="6658"/>
                  </a:cubicBezTo>
                  <a:cubicBezTo>
                    <a:pt x="2119" y="4678"/>
                    <a:pt x="2920" y="2650"/>
                    <a:pt x="3969" y="692"/>
                  </a:cubicBezTo>
                  <a:cubicBezTo>
                    <a:pt x="4117" y="635"/>
                    <a:pt x="4278" y="583"/>
                    <a:pt x="4443" y="509"/>
                  </a:cubicBezTo>
                  <a:cubicBezTo>
                    <a:pt x="5039" y="292"/>
                    <a:pt x="5727" y="39"/>
                    <a:pt x="6436" y="39"/>
                  </a:cubicBezTo>
                  <a:close/>
                  <a:moveTo>
                    <a:pt x="6436" y="0"/>
                  </a:moveTo>
                  <a:cubicBezTo>
                    <a:pt x="5727" y="0"/>
                    <a:pt x="5039" y="257"/>
                    <a:pt x="4421" y="474"/>
                  </a:cubicBezTo>
                  <a:cubicBezTo>
                    <a:pt x="4260" y="544"/>
                    <a:pt x="4095" y="601"/>
                    <a:pt x="3951" y="653"/>
                  </a:cubicBezTo>
                  <a:lnTo>
                    <a:pt x="3934" y="653"/>
                  </a:lnTo>
                  <a:cubicBezTo>
                    <a:pt x="2898" y="2633"/>
                    <a:pt x="2084" y="4660"/>
                    <a:pt x="1323" y="6636"/>
                  </a:cubicBezTo>
                  <a:cubicBezTo>
                    <a:pt x="905" y="7706"/>
                    <a:pt x="470" y="8812"/>
                    <a:pt x="0" y="9882"/>
                  </a:cubicBezTo>
                  <a:lnTo>
                    <a:pt x="0" y="9899"/>
                  </a:lnTo>
                  <a:lnTo>
                    <a:pt x="923" y="9899"/>
                  </a:lnTo>
                  <a:cubicBezTo>
                    <a:pt x="2393" y="9899"/>
                    <a:pt x="3607" y="9882"/>
                    <a:pt x="4913" y="9464"/>
                  </a:cubicBezTo>
                  <a:cubicBezTo>
                    <a:pt x="5492" y="9268"/>
                    <a:pt x="5909" y="9177"/>
                    <a:pt x="6362" y="9177"/>
                  </a:cubicBezTo>
                  <a:cubicBezTo>
                    <a:pt x="6688" y="9177"/>
                    <a:pt x="7032" y="9229"/>
                    <a:pt x="7450" y="9338"/>
                  </a:cubicBezTo>
                  <a:cubicBezTo>
                    <a:pt x="7650" y="9395"/>
                    <a:pt x="7833" y="9464"/>
                    <a:pt x="8011" y="9521"/>
                  </a:cubicBezTo>
                  <a:cubicBezTo>
                    <a:pt x="8485" y="9682"/>
                    <a:pt x="8920" y="9847"/>
                    <a:pt x="9499" y="9847"/>
                  </a:cubicBezTo>
                  <a:cubicBezTo>
                    <a:pt x="10226" y="9830"/>
                    <a:pt x="10752" y="9664"/>
                    <a:pt x="11274" y="9503"/>
                  </a:cubicBezTo>
                  <a:cubicBezTo>
                    <a:pt x="11766" y="9355"/>
                    <a:pt x="12236" y="9194"/>
                    <a:pt x="12837" y="9194"/>
                  </a:cubicBezTo>
                  <a:cubicBezTo>
                    <a:pt x="13106" y="9194"/>
                    <a:pt x="13380" y="9229"/>
                    <a:pt x="13668" y="9303"/>
                  </a:cubicBezTo>
                  <a:cubicBezTo>
                    <a:pt x="13977" y="9355"/>
                    <a:pt x="14251" y="9447"/>
                    <a:pt x="14521" y="9538"/>
                  </a:cubicBezTo>
                  <a:cubicBezTo>
                    <a:pt x="14973" y="9682"/>
                    <a:pt x="15408" y="9812"/>
                    <a:pt x="15952" y="9847"/>
                  </a:cubicBezTo>
                  <a:cubicBezTo>
                    <a:pt x="16226" y="9865"/>
                    <a:pt x="16535" y="9882"/>
                    <a:pt x="16879" y="9882"/>
                  </a:cubicBezTo>
                  <a:cubicBezTo>
                    <a:pt x="17240" y="9882"/>
                    <a:pt x="17623" y="9865"/>
                    <a:pt x="17984" y="9847"/>
                  </a:cubicBezTo>
                  <a:cubicBezTo>
                    <a:pt x="18328" y="9847"/>
                    <a:pt x="18672" y="9847"/>
                    <a:pt x="18998" y="9830"/>
                  </a:cubicBezTo>
                  <a:lnTo>
                    <a:pt x="19020" y="9830"/>
                  </a:lnTo>
                  <a:lnTo>
                    <a:pt x="19020" y="9812"/>
                  </a:lnTo>
                  <a:cubicBezTo>
                    <a:pt x="18654" y="9012"/>
                    <a:pt x="18293" y="8198"/>
                    <a:pt x="17949" y="7419"/>
                  </a:cubicBezTo>
                  <a:cubicBezTo>
                    <a:pt x="16953" y="5187"/>
                    <a:pt x="15917" y="2868"/>
                    <a:pt x="15012" y="583"/>
                  </a:cubicBezTo>
                  <a:lnTo>
                    <a:pt x="14995" y="583"/>
                  </a:lnTo>
                  <a:cubicBezTo>
                    <a:pt x="14903" y="544"/>
                    <a:pt x="14795" y="509"/>
                    <a:pt x="14686" y="474"/>
                  </a:cubicBezTo>
                  <a:cubicBezTo>
                    <a:pt x="13977" y="240"/>
                    <a:pt x="13415" y="39"/>
                    <a:pt x="12710" y="39"/>
                  </a:cubicBezTo>
                  <a:cubicBezTo>
                    <a:pt x="12436" y="39"/>
                    <a:pt x="12127" y="74"/>
                    <a:pt x="11818" y="131"/>
                  </a:cubicBezTo>
                  <a:cubicBezTo>
                    <a:pt x="11514" y="200"/>
                    <a:pt x="11222" y="292"/>
                    <a:pt x="10948" y="401"/>
                  </a:cubicBezTo>
                  <a:cubicBezTo>
                    <a:pt x="10496" y="566"/>
                    <a:pt x="10060" y="709"/>
                    <a:pt x="9499" y="709"/>
                  </a:cubicBezTo>
                  <a:lnTo>
                    <a:pt x="9464" y="709"/>
                  </a:lnTo>
                  <a:cubicBezTo>
                    <a:pt x="8903" y="709"/>
                    <a:pt x="8429" y="527"/>
                    <a:pt x="7976" y="366"/>
                  </a:cubicBezTo>
                  <a:cubicBezTo>
                    <a:pt x="7576" y="218"/>
                    <a:pt x="7180" y="74"/>
                    <a:pt x="6706" y="22"/>
                  </a:cubicBezTo>
                  <a:cubicBezTo>
                    <a:pt x="6619" y="22"/>
                    <a:pt x="6527" y="0"/>
                    <a:pt x="64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4678369" y="4690306"/>
              <a:ext cx="4137436" cy="176131"/>
            </a:xfrm>
            <a:custGeom>
              <a:avLst/>
              <a:gdLst/>
              <a:ahLst/>
              <a:cxnLst/>
              <a:rect l="l" t="t" r="r" b="b"/>
              <a:pathLst>
                <a:path w="18346" h="781" extrusionOk="0">
                  <a:moveTo>
                    <a:pt x="12510" y="1"/>
                  </a:moveTo>
                  <a:cubicBezTo>
                    <a:pt x="11890" y="1"/>
                    <a:pt x="11369" y="184"/>
                    <a:pt x="10861" y="345"/>
                  </a:cubicBezTo>
                  <a:cubicBezTo>
                    <a:pt x="10352" y="528"/>
                    <a:pt x="9826" y="706"/>
                    <a:pt x="9173" y="706"/>
                  </a:cubicBezTo>
                  <a:cubicBezTo>
                    <a:pt x="8486" y="706"/>
                    <a:pt x="7942" y="528"/>
                    <a:pt x="7433" y="345"/>
                  </a:cubicBezTo>
                  <a:cubicBezTo>
                    <a:pt x="6945" y="188"/>
                    <a:pt x="6467" y="30"/>
                    <a:pt x="5883" y="30"/>
                  </a:cubicBezTo>
                  <a:cubicBezTo>
                    <a:pt x="5596" y="30"/>
                    <a:pt x="5283" y="68"/>
                    <a:pt x="4931" y="163"/>
                  </a:cubicBezTo>
                  <a:cubicBezTo>
                    <a:pt x="4730" y="219"/>
                    <a:pt x="4530" y="289"/>
                    <a:pt x="4352" y="345"/>
                  </a:cubicBezTo>
                  <a:cubicBezTo>
                    <a:pt x="3808" y="506"/>
                    <a:pt x="3281" y="672"/>
                    <a:pt x="2594" y="724"/>
                  </a:cubicBezTo>
                  <a:cubicBezTo>
                    <a:pt x="2285" y="745"/>
                    <a:pt x="1973" y="750"/>
                    <a:pt x="1658" y="750"/>
                  </a:cubicBezTo>
                  <a:cubicBezTo>
                    <a:pt x="1378" y="750"/>
                    <a:pt x="1097" y="746"/>
                    <a:pt x="814" y="746"/>
                  </a:cubicBezTo>
                  <a:lnTo>
                    <a:pt x="1" y="746"/>
                  </a:lnTo>
                  <a:lnTo>
                    <a:pt x="1" y="780"/>
                  </a:lnTo>
                  <a:lnTo>
                    <a:pt x="1558" y="780"/>
                  </a:lnTo>
                  <a:cubicBezTo>
                    <a:pt x="1902" y="780"/>
                    <a:pt x="2268" y="780"/>
                    <a:pt x="2594" y="763"/>
                  </a:cubicBezTo>
                  <a:cubicBezTo>
                    <a:pt x="3299" y="706"/>
                    <a:pt x="3808" y="546"/>
                    <a:pt x="4369" y="380"/>
                  </a:cubicBezTo>
                  <a:cubicBezTo>
                    <a:pt x="4552" y="328"/>
                    <a:pt x="4730" y="254"/>
                    <a:pt x="4948" y="202"/>
                  </a:cubicBezTo>
                  <a:cubicBezTo>
                    <a:pt x="5298" y="105"/>
                    <a:pt x="5607" y="66"/>
                    <a:pt x="5891" y="66"/>
                  </a:cubicBezTo>
                  <a:cubicBezTo>
                    <a:pt x="6462" y="66"/>
                    <a:pt x="6930" y="223"/>
                    <a:pt x="7415" y="380"/>
                  </a:cubicBezTo>
                  <a:cubicBezTo>
                    <a:pt x="7942" y="563"/>
                    <a:pt x="8468" y="746"/>
                    <a:pt x="9173" y="746"/>
                  </a:cubicBezTo>
                  <a:cubicBezTo>
                    <a:pt x="9826" y="746"/>
                    <a:pt x="10352" y="563"/>
                    <a:pt x="10879" y="380"/>
                  </a:cubicBezTo>
                  <a:cubicBezTo>
                    <a:pt x="11405" y="205"/>
                    <a:pt x="11906" y="41"/>
                    <a:pt x="12518" y="41"/>
                  </a:cubicBezTo>
                  <a:cubicBezTo>
                    <a:pt x="12665" y="41"/>
                    <a:pt x="12819" y="50"/>
                    <a:pt x="12981" y="71"/>
                  </a:cubicBezTo>
                  <a:cubicBezTo>
                    <a:pt x="13381" y="128"/>
                    <a:pt x="13742" y="254"/>
                    <a:pt x="14086" y="380"/>
                  </a:cubicBezTo>
                  <a:cubicBezTo>
                    <a:pt x="14451" y="506"/>
                    <a:pt x="14830" y="654"/>
                    <a:pt x="15265" y="706"/>
                  </a:cubicBezTo>
                  <a:cubicBezTo>
                    <a:pt x="15600" y="743"/>
                    <a:pt x="15954" y="758"/>
                    <a:pt x="16314" y="758"/>
                  </a:cubicBezTo>
                  <a:cubicBezTo>
                    <a:pt x="16675" y="758"/>
                    <a:pt x="17042" y="743"/>
                    <a:pt x="17406" y="724"/>
                  </a:cubicBezTo>
                  <a:cubicBezTo>
                    <a:pt x="17732" y="724"/>
                    <a:pt x="18058" y="706"/>
                    <a:pt x="18346" y="706"/>
                  </a:cubicBezTo>
                  <a:lnTo>
                    <a:pt x="18346" y="672"/>
                  </a:lnTo>
                  <a:cubicBezTo>
                    <a:pt x="18058" y="672"/>
                    <a:pt x="17732" y="689"/>
                    <a:pt x="17406" y="689"/>
                  </a:cubicBezTo>
                  <a:cubicBezTo>
                    <a:pt x="17035" y="707"/>
                    <a:pt x="16660" y="721"/>
                    <a:pt x="16295" y="721"/>
                  </a:cubicBezTo>
                  <a:cubicBezTo>
                    <a:pt x="15944" y="721"/>
                    <a:pt x="15602" y="708"/>
                    <a:pt x="15282" y="672"/>
                  </a:cubicBezTo>
                  <a:cubicBezTo>
                    <a:pt x="14847" y="615"/>
                    <a:pt x="14469" y="472"/>
                    <a:pt x="14086" y="345"/>
                  </a:cubicBezTo>
                  <a:cubicBezTo>
                    <a:pt x="13742" y="219"/>
                    <a:pt x="13381" y="93"/>
                    <a:pt x="12981" y="36"/>
                  </a:cubicBezTo>
                  <a:cubicBezTo>
                    <a:pt x="12817" y="12"/>
                    <a:pt x="12661" y="1"/>
                    <a:pt x="125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4743093" y="4538532"/>
              <a:ext cx="4007986" cy="176808"/>
            </a:xfrm>
            <a:custGeom>
              <a:avLst/>
              <a:gdLst/>
              <a:ahLst/>
              <a:cxnLst/>
              <a:rect l="l" t="t" r="r" b="b"/>
              <a:pathLst>
                <a:path w="17772" h="784" extrusionOk="0">
                  <a:moveTo>
                    <a:pt x="12200" y="0"/>
                  </a:moveTo>
                  <a:cubicBezTo>
                    <a:pt x="11584" y="0"/>
                    <a:pt x="11056" y="180"/>
                    <a:pt x="10553" y="348"/>
                  </a:cubicBezTo>
                  <a:cubicBezTo>
                    <a:pt x="10048" y="527"/>
                    <a:pt x="9521" y="709"/>
                    <a:pt x="8886" y="709"/>
                  </a:cubicBezTo>
                  <a:cubicBezTo>
                    <a:pt x="8216" y="709"/>
                    <a:pt x="7690" y="527"/>
                    <a:pt x="7180" y="348"/>
                  </a:cubicBezTo>
                  <a:cubicBezTo>
                    <a:pt x="6687" y="173"/>
                    <a:pt x="6219" y="8"/>
                    <a:pt x="5647" y="8"/>
                  </a:cubicBezTo>
                  <a:cubicBezTo>
                    <a:pt x="5381" y="8"/>
                    <a:pt x="5093" y="44"/>
                    <a:pt x="4770" y="131"/>
                  </a:cubicBezTo>
                  <a:cubicBezTo>
                    <a:pt x="4517" y="200"/>
                    <a:pt x="4265" y="274"/>
                    <a:pt x="4047" y="348"/>
                  </a:cubicBezTo>
                  <a:cubicBezTo>
                    <a:pt x="3556" y="509"/>
                    <a:pt x="3103" y="657"/>
                    <a:pt x="2503" y="709"/>
                  </a:cubicBezTo>
                  <a:cubicBezTo>
                    <a:pt x="2185" y="741"/>
                    <a:pt x="1852" y="748"/>
                    <a:pt x="1513" y="748"/>
                  </a:cubicBezTo>
                  <a:cubicBezTo>
                    <a:pt x="1252" y="748"/>
                    <a:pt x="988" y="744"/>
                    <a:pt x="727" y="744"/>
                  </a:cubicBezTo>
                  <a:cubicBezTo>
                    <a:pt x="571" y="744"/>
                    <a:pt x="406" y="736"/>
                    <a:pt x="243" y="736"/>
                  </a:cubicBezTo>
                  <a:cubicBezTo>
                    <a:pt x="162" y="736"/>
                    <a:pt x="81" y="738"/>
                    <a:pt x="1" y="744"/>
                  </a:cubicBezTo>
                  <a:lnTo>
                    <a:pt x="1" y="783"/>
                  </a:lnTo>
                  <a:cubicBezTo>
                    <a:pt x="81" y="778"/>
                    <a:pt x="162" y="776"/>
                    <a:pt x="243" y="776"/>
                  </a:cubicBezTo>
                  <a:cubicBezTo>
                    <a:pt x="406" y="776"/>
                    <a:pt x="571" y="783"/>
                    <a:pt x="727" y="783"/>
                  </a:cubicBezTo>
                  <a:lnTo>
                    <a:pt x="1380" y="783"/>
                  </a:lnTo>
                  <a:cubicBezTo>
                    <a:pt x="1780" y="783"/>
                    <a:pt x="2159" y="783"/>
                    <a:pt x="2525" y="744"/>
                  </a:cubicBezTo>
                  <a:cubicBezTo>
                    <a:pt x="3103" y="692"/>
                    <a:pt x="3556" y="548"/>
                    <a:pt x="4047" y="383"/>
                  </a:cubicBezTo>
                  <a:cubicBezTo>
                    <a:pt x="4282" y="309"/>
                    <a:pt x="4517" y="239"/>
                    <a:pt x="4787" y="165"/>
                  </a:cubicBezTo>
                  <a:cubicBezTo>
                    <a:pt x="5103" y="80"/>
                    <a:pt x="5385" y="46"/>
                    <a:pt x="5646" y="46"/>
                  </a:cubicBezTo>
                  <a:cubicBezTo>
                    <a:pt x="6214" y="46"/>
                    <a:pt x="6680" y="210"/>
                    <a:pt x="7163" y="383"/>
                  </a:cubicBezTo>
                  <a:cubicBezTo>
                    <a:pt x="7690" y="566"/>
                    <a:pt x="8216" y="744"/>
                    <a:pt x="8886" y="744"/>
                  </a:cubicBezTo>
                  <a:cubicBezTo>
                    <a:pt x="9521" y="744"/>
                    <a:pt x="10048" y="566"/>
                    <a:pt x="10574" y="383"/>
                  </a:cubicBezTo>
                  <a:cubicBezTo>
                    <a:pt x="11069" y="203"/>
                    <a:pt x="11579" y="34"/>
                    <a:pt x="12183" y="34"/>
                  </a:cubicBezTo>
                  <a:cubicBezTo>
                    <a:pt x="12307" y="34"/>
                    <a:pt x="12435" y="41"/>
                    <a:pt x="12567" y="57"/>
                  </a:cubicBezTo>
                  <a:cubicBezTo>
                    <a:pt x="12985" y="92"/>
                    <a:pt x="13364" y="239"/>
                    <a:pt x="13729" y="366"/>
                  </a:cubicBezTo>
                  <a:cubicBezTo>
                    <a:pt x="14055" y="492"/>
                    <a:pt x="14399" y="618"/>
                    <a:pt x="14778" y="675"/>
                  </a:cubicBezTo>
                  <a:cubicBezTo>
                    <a:pt x="15131" y="732"/>
                    <a:pt x="15504" y="748"/>
                    <a:pt x="15888" y="748"/>
                  </a:cubicBezTo>
                  <a:cubicBezTo>
                    <a:pt x="16232" y="748"/>
                    <a:pt x="16584" y="735"/>
                    <a:pt x="16936" y="727"/>
                  </a:cubicBezTo>
                  <a:cubicBezTo>
                    <a:pt x="17228" y="709"/>
                    <a:pt x="17497" y="709"/>
                    <a:pt x="17771" y="709"/>
                  </a:cubicBezTo>
                  <a:lnTo>
                    <a:pt x="17771" y="675"/>
                  </a:lnTo>
                  <a:cubicBezTo>
                    <a:pt x="17497" y="675"/>
                    <a:pt x="17228" y="675"/>
                    <a:pt x="16936" y="692"/>
                  </a:cubicBezTo>
                  <a:cubicBezTo>
                    <a:pt x="16598" y="700"/>
                    <a:pt x="16260" y="711"/>
                    <a:pt x="15931" y="711"/>
                  </a:cubicBezTo>
                  <a:cubicBezTo>
                    <a:pt x="15535" y="711"/>
                    <a:pt x="15151" y="695"/>
                    <a:pt x="14795" y="635"/>
                  </a:cubicBezTo>
                  <a:cubicBezTo>
                    <a:pt x="14417" y="583"/>
                    <a:pt x="14073" y="457"/>
                    <a:pt x="13747" y="331"/>
                  </a:cubicBezTo>
                  <a:cubicBezTo>
                    <a:pt x="13381" y="200"/>
                    <a:pt x="13002" y="57"/>
                    <a:pt x="12567" y="22"/>
                  </a:cubicBezTo>
                  <a:cubicBezTo>
                    <a:pt x="12441" y="7"/>
                    <a:pt x="12319" y="0"/>
                    <a:pt x="122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4804885" y="4368716"/>
              <a:ext cx="3884400" cy="203419"/>
            </a:xfrm>
            <a:custGeom>
              <a:avLst/>
              <a:gdLst/>
              <a:ahLst/>
              <a:cxnLst/>
              <a:rect l="l" t="t" r="r" b="b"/>
              <a:pathLst>
                <a:path w="17224" h="902" extrusionOk="0">
                  <a:moveTo>
                    <a:pt x="5407" y="1"/>
                  </a:moveTo>
                  <a:cubicBezTo>
                    <a:pt x="5117" y="1"/>
                    <a:pt x="4785" y="51"/>
                    <a:pt x="4387" y="174"/>
                  </a:cubicBezTo>
                  <a:cubicBezTo>
                    <a:pt x="4117" y="248"/>
                    <a:pt x="3900" y="340"/>
                    <a:pt x="3682" y="431"/>
                  </a:cubicBezTo>
                  <a:cubicBezTo>
                    <a:pt x="3317" y="575"/>
                    <a:pt x="2990" y="701"/>
                    <a:pt x="2555" y="792"/>
                  </a:cubicBezTo>
                  <a:cubicBezTo>
                    <a:pt x="2140" y="856"/>
                    <a:pt x="1698" y="875"/>
                    <a:pt x="1253" y="875"/>
                  </a:cubicBezTo>
                  <a:cubicBezTo>
                    <a:pt x="1059" y="875"/>
                    <a:pt x="864" y="872"/>
                    <a:pt x="671" y="866"/>
                  </a:cubicBezTo>
                  <a:lnTo>
                    <a:pt x="1" y="866"/>
                  </a:lnTo>
                  <a:lnTo>
                    <a:pt x="1" y="901"/>
                  </a:lnTo>
                  <a:lnTo>
                    <a:pt x="1289" y="901"/>
                  </a:lnTo>
                  <a:cubicBezTo>
                    <a:pt x="1724" y="901"/>
                    <a:pt x="2159" y="901"/>
                    <a:pt x="2555" y="827"/>
                  </a:cubicBezTo>
                  <a:cubicBezTo>
                    <a:pt x="2990" y="736"/>
                    <a:pt x="3338" y="610"/>
                    <a:pt x="3699" y="466"/>
                  </a:cubicBezTo>
                  <a:cubicBezTo>
                    <a:pt x="3917" y="375"/>
                    <a:pt x="4135" y="283"/>
                    <a:pt x="4387" y="214"/>
                  </a:cubicBezTo>
                  <a:cubicBezTo>
                    <a:pt x="4786" y="88"/>
                    <a:pt x="5114" y="38"/>
                    <a:pt x="5400" y="38"/>
                  </a:cubicBezTo>
                  <a:cubicBezTo>
                    <a:pt x="5945" y="38"/>
                    <a:pt x="6334" y="221"/>
                    <a:pt x="6763" y="409"/>
                  </a:cubicBezTo>
                  <a:cubicBezTo>
                    <a:pt x="7233" y="627"/>
                    <a:pt x="7707" y="845"/>
                    <a:pt x="8469" y="884"/>
                  </a:cubicBezTo>
                  <a:cubicBezTo>
                    <a:pt x="9139" y="884"/>
                    <a:pt x="9700" y="701"/>
                    <a:pt x="10244" y="501"/>
                  </a:cubicBezTo>
                  <a:cubicBezTo>
                    <a:pt x="10756" y="311"/>
                    <a:pt x="11291" y="122"/>
                    <a:pt x="11908" y="122"/>
                  </a:cubicBezTo>
                  <a:cubicBezTo>
                    <a:pt x="12056" y="122"/>
                    <a:pt x="12209" y="133"/>
                    <a:pt x="12367" y="157"/>
                  </a:cubicBezTo>
                  <a:cubicBezTo>
                    <a:pt x="12728" y="214"/>
                    <a:pt x="13055" y="340"/>
                    <a:pt x="13364" y="449"/>
                  </a:cubicBezTo>
                  <a:cubicBezTo>
                    <a:pt x="13616" y="557"/>
                    <a:pt x="13908" y="666"/>
                    <a:pt x="14177" y="718"/>
                  </a:cubicBezTo>
                  <a:cubicBezTo>
                    <a:pt x="14667" y="830"/>
                    <a:pt x="15223" y="858"/>
                    <a:pt x="15771" y="858"/>
                  </a:cubicBezTo>
                  <a:cubicBezTo>
                    <a:pt x="16036" y="858"/>
                    <a:pt x="16300" y="852"/>
                    <a:pt x="16553" y="845"/>
                  </a:cubicBezTo>
                  <a:cubicBezTo>
                    <a:pt x="16788" y="827"/>
                    <a:pt x="17006" y="827"/>
                    <a:pt x="17223" y="827"/>
                  </a:cubicBezTo>
                  <a:lnTo>
                    <a:pt x="17223" y="792"/>
                  </a:lnTo>
                  <a:cubicBezTo>
                    <a:pt x="17006" y="792"/>
                    <a:pt x="16788" y="792"/>
                    <a:pt x="16553" y="810"/>
                  </a:cubicBezTo>
                  <a:cubicBezTo>
                    <a:pt x="16310" y="815"/>
                    <a:pt x="16058" y="821"/>
                    <a:pt x="15804" y="821"/>
                  </a:cubicBezTo>
                  <a:cubicBezTo>
                    <a:pt x="15246" y="821"/>
                    <a:pt x="14683" y="794"/>
                    <a:pt x="14195" y="684"/>
                  </a:cubicBezTo>
                  <a:cubicBezTo>
                    <a:pt x="13908" y="627"/>
                    <a:pt x="13634" y="518"/>
                    <a:pt x="13381" y="431"/>
                  </a:cubicBezTo>
                  <a:cubicBezTo>
                    <a:pt x="13055" y="301"/>
                    <a:pt x="12728" y="174"/>
                    <a:pt x="12385" y="122"/>
                  </a:cubicBezTo>
                  <a:cubicBezTo>
                    <a:pt x="12220" y="98"/>
                    <a:pt x="12062" y="87"/>
                    <a:pt x="11911" y="87"/>
                  </a:cubicBezTo>
                  <a:cubicBezTo>
                    <a:pt x="11279" y="87"/>
                    <a:pt x="10753" y="276"/>
                    <a:pt x="10226" y="466"/>
                  </a:cubicBezTo>
                  <a:cubicBezTo>
                    <a:pt x="9683" y="666"/>
                    <a:pt x="9121" y="845"/>
                    <a:pt x="8469" y="845"/>
                  </a:cubicBezTo>
                  <a:cubicBezTo>
                    <a:pt x="7724" y="810"/>
                    <a:pt x="7233" y="592"/>
                    <a:pt x="6780" y="375"/>
                  </a:cubicBezTo>
                  <a:cubicBezTo>
                    <a:pt x="6363" y="183"/>
                    <a:pt x="5962" y="1"/>
                    <a:pt x="540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2"/>
            <p:cNvSpPr/>
            <p:nvPr/>
          </p:nvSpPr>
          <p:spPr>
            <a:xfrm>
              <a:off x="4865775" y="4162592"/>
              <a:ext cx="3762617" cy="290695"/>
            </a:xfrm>
            <a:custGeom>
              <a:avLst/>
              <a:gdLst/>
              <a:ahLst/>
              <a:cxnLst/>
              <a:rect l="l" t="t" r="r" b="b"/>
              <a:pathLst>
                <a:path w="16684" h="1289" extrusionOk="0">
                  <a:moveTo>
                    <a:pt x="5130" y="1"/>
                  </a:moveTo>
                  <a:cubicBezTo>
                    <a:pt x="4872" y="1"/>
                    <a:pt x="4566" y="59"/>
                    <a:pt x="4191" y="201"/>
                  </a:cubicBezTo>
                  <a:cubicBezTo>
                    <a:pt x="3899" y="310"/>
                    <a:pt x="3647" y="453"/>
                    <a:pt x="3429" y="584"/>
                  </a:cubicBezTo>
                  <a:cubicBezTo>
                    <a:pt x="3138" y="762"/>
                    <a:pt x="2851" y="927"/>
                    <a:pt x="2450" y="1036"/>
                  </a:cubicBezTo>
                  <a:cubicBezTo>
                    <a:pt x="1999" y="1157"/>
                    <a:pt x="1507" y="1187"/>
                    <a:pt x="1021" y="1187"/>
                  </a:cubicBezTo>
                  <a:cubicBezTo>
                    <a:pt x="861" y="1187"/>
                    <a:pt x="702" y="1184"/>
                    <a:pt x="545" y="1180"/>
                  </a:cubicBezTo>
                  <a:lnTo>
                    <a:pt x="1" y="1180"/>
                  </a:lnTo>
                  <a:lnTo>
                    <a:pt x="1" y="1215"/>
                  </a:lnTo>
                  <a:lnTo>
                    <a:pt x="545" y="1215"/>
                  </a:lnTo>
                  <a:cubicBezTo>
                    <a:pt x="718" y="1220"/>
                    <a:pt x="892" y="1225"/>
                    <a:pt x="1065" y="1225"/>
                  </a:cubicBezTo>
                  <a:cubicBezTo>
                    <a:pt x="1542" y="1225"/>
                    <a:pt x="2014" y="1192"/>
                    <a:pt x="2468" y="1071"/>
                  </a:cubicBezTo>
                  <a:cubicBezTo>
                    <a:pt x="2851" y="962"/>
                    <a:pt x="3155" y="779"/>
                    <a:pt x="3447" y="618"/>
                  </a:cubicBezTo>
                  <a:cubicBezTo>
                    <a:pt x="3664" y="492"/>
                    <a:pt x="3917" y="344"/>
                    <a:pt x="4208" y="236"/>
                  </a:cubicBezTo>
                  <a:cubicBezTo>
                    <a:pt x="4583" y="97"/>
                    <a:pt x="4885" y="40"/>
                    <a:pt x="5138" y="40"/>
                  </a:cubicBezTo>
                  <a:cubicBezTo>
                    <a:pt x="5683" y="40"/>
                    <a:pt x="6007" y="304"/>
                    <a:pt x="6367" y="601"/>
                  </a:cubicBezTo>
                  <a:cubicBezTo>
                    <a:pt x="6767" y="910"/>
                    <a:pt x="7163" y="1254"/>
                    <a:pt x="7942" y="1289"/>
                  </a:cubicBezTo>
                  <a:lnTo>
                    <a:pt x="8072" y="1289"/>
                  </a:lnTo>
                  <a:cubicBezTo>
                    <a:pt x="8703" y="1289"/>
                    <a:pt x="9286" y="1071"/>
                    <a:pt x="9830" y="853"/>
                  </a:cubicBezTo>
                  <a:cubicBezTo>
                    <a:pt x="10382" y="655"/>
                    <a:pt x="10958" y="429"/>
                    <a:pt x="11616" y="429"/>
                  </a:cubicBezTo>
                  <a:cubicBezTo>
                    <a:pt x="11737" y="429"/>
                    <a:pt x="11861" y="436"/>
                    <a:pt x="11989" y="453"/>
                  </a:cubicBezTo>
                  <a:cubicBezTo>
                    <a:pt x="12350" y="492"/>
                    <a:pt x="12711" y="636"/>
                    <a:pt x="13037" y="762"/>
                  </a:cubicBezTo>
                  <a:cubicBezTo>
                    <a:pt x="13272" y="853"/>
                    <a:pt x="13511" y="945"/>
                    <a:pt x="13746" y="997"/>
                  </a:cubicBezTo>
                  <a:cubicBezTo>
                    <a:pt x="14386" y="1151"/>
                    <a:pt x="15063" y="1163"/>
                    <a:pt x="15724" y="1163"/>
                  </a:cubicBezTo>
                  <a:cubicBezTo>
                    <a:pt x="15850" y="1163"/>
                    <a:pt x="15976" y="1162"/>
                    <a:pt x="16100" y="1162"/>
                  </a:cubicBezTo>
                  <a:cubicBezTo>
                    <a:pt x="16301" y="1145"/>
                    <a:pt x="16501" y="1145"/>
                    <a:pt x="16684" y="1145"/>
                  </a:cubicBezTo>
                  <a:lnTo>
                    <a:pt x="16684" y="1106"/>
                  </a:lnTo>
                  <a:cubicBezTo>
                    <a:pt x="16501" y="1106"/>
                    <a:pt x="16301" y="1106"/>
                    <a:pt x="16100" y="1128"/>
                  </a:cubicBezTo>
                  <a:cubicBezTo>
                    <a:pt x="15976" y="1128"/>
                    <a:pt x="15850" y="1128"/>
                    <a:pt x="15724" y="1128"/>
                  </a:cubicBezTo>
                  <a:cubicBezTo>
                    <a:pt x="15063" y="1128"/>
                    <a:pt x="14386" y="1116"/>
                    <a:pt x="13746" y="962"/>
                  </a:cubicBezTo>
                  <a:cubicBezTo>
                    <a:pt x="13511" y="910"/>
                    <a:pt x="13272" y="819"/>
                    <a:pt x="13055" y="727"/>
                  </a:cubicBezTo>
                  <a:cubicBezTo>
                    <a:pt x="12711" y="601"/>
                    <a:pt x="12367" y="475"/>
                    <a:pt x="11989" y="418"/>
                  </a:cubicBezTo>
                  <a:cubicBezTo>
                    <a:pt x="11861" y="401"/>
                    <a:pt x="11737" y="394"/>
                    <a:pt x="11616" y="394"/>
                  </a:cubicBezTo>
                  <a:cubicBezTo>
                    <a:pt x="10957" y="394"/>
                    <a:pt x="10379" y="620"/>
                    <a:pt x="9813" y="819"/>
                  </a:cubicBezTo>
                  <a:cubicBezTo>
                    <a:pt x="9252" y="1045"/>
                    <a:pt x="8679" y="1255"/>
                    <a:pt x="8020" y="1255"/>
                  </a:cubicBezTo>
                  <a:cubicBezTo>
                    <a:pt x="7994" y="1255"/>
                    <a:pt x="7968" y="1254"/>
                    <a:pt x="7942" y="1254"/>
                  </a:cubicBezTo>
                  <a:cubicBezTo>
                    <a:pt x="7180" y="1215"/>
                    <a:pt x="6784" y="888"/>
                    <a:pt x="6384" y="562"/>
                  </a:cubicBezTo>
                  <a:cubicBezTo>
                    <a:pt x="6035" y="278"/>
                    <a:pt x="5696" y="1"/>
                    <a:pt x="51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2"/>
            <p:cNvSpPr/>
            <p:nvPr/>
          </p:nvSpPr>
          <p:spPr>
            <a:xfrm>
              <a:off x="4919674" y="4012397"/>
              <a:ext cx="3655720" cy="331063"/>
            </a:xfrm>
            <a:custGeom>
              <a:avLst/>
              <a:gdLst/>
              <a:ahLst/>
              <a:cxnLst/>
              <a:rect l="l" t="t" r="r" b="b"/>
              <a:pathLst>
                <a:path w="16210" h="1468" extrusionOk="0">
                  <a:moveTo>
                    <a:pt x="4856" y="0"/>
                  </a:moveTo>
                  <a:cubicBezTo>
                    <a:pt x="4681" y="0"/>
                    <a:pt x="4485" y="27"/>
                    <a:pt x="4261" y="88"/>
                  </a:cubicBezTo>
                  <a:cubicBezTo>
                    <a:pt x="3808" y="214"/>
                    <a:pt x="3499" y="432"/>
                    <a:pt x="3208" y="649"/>
                  </a:cubicBezTo>
                  <a:cubicBezTo>
                    <a:pt x="2882" y="884"/>
                    <a:pt x="2538" y="1141"/>
                    <a:pt x="2046" y="1250"/>
                  </a:cubicBezTo>
                  <a:cubicBezTo>
                    <a:pt x="1816" y="1298"/>
                    <a:pt x="1540" y="1309"/>
                    <a:pt x="1253" y="1309"/>
                  </a:cubicBezTo>
                  <a:cubicBezTo>
                    <a:pt x="1023" y="1309"/>
                    <a:pt x="787" y="1302"/>
                    <a:pt x="562" y="1302"/>
                  </a:cubicBezTo>
                  <a:cubicBezTo>
                    <a:pt x="362" y="1284"/>
                    <a:pt x="162" y="1284"/>
                    <a:pt x="1" y="1284"/>
                  </a:cubicBezTo>
                  <a:lnTo>
                    <a:pt x="1" y="1319"/>
                  </a:lnTo>
                  <a:cubicBezTo>
                    <a:pt x="162" y="1319"/>
                    <a:pt x="362" y="1319"/>
                    <a:pt x="562" y="1337"/>
                  </a:cubicBezTo>
                  <a:cubicBezTo>
                    <a:pt x="773" y="1346"/>
                    <a:pt x="997" y="1354"/>
                    <a:pt x="1215" y="1354"/>
                  </a:cubicBezTo>
                  <a:cubicBezTo>
                    <a:pt x="1520" y="1354"/>
                    <a:pt x="1815" y="1338"/>
                    <a:pt x="2046" y="1284"/>
                  </a:cubicBezTo>
                  <a:cubicBezTo>
                    <a:pt x="2555" y="1176"/>
                    <a:pt x="2899" y="923"/>
                    <a:pt x="3225" y="684"/>
                  </a:cubicBezTo>
                  <a:cubicBezTo>
                    <a:pt x="3517" y="466"/>
                    <a:pt x="3826" y="249"/>
                    <a:pt x="4261" y="123"/>
                  </a:cubicBezTo>
                  <a:cubicBezTo>
                    <a:pt x="4475" y="68"/>
                    <a:pt x="4664" y="44"/>
                    <a:pt x="4832" y="44"/>
                  </a:cubicBezTo>
                  <a:cubicBezTo>
                    <a:pt x="5446" y="44"/>
                    <a:pt x="5790" y="364"/>
                    <a:pt x="6145" y="706"/>
                  </a:cubicBezTo>
                  <a:cubicBezTo>
                    <a:pt x="6528" y="1050"/>
                    <a:pt x="6907" y="1411"/>
                    <a:pt x="7616" y="1467"/>
                  </a:cubicBezTo>
                  <a:lnTo>
                    <a:pt x="7777" y="1467"/>
                  </a:lnTo>
                  <a:cubicBezTo>
                    <a:pt x="8412" y="1467"/>
                    <a:pt x="8973" y="1228"/>
                    <a:pt x="9535" y="993"/>
                  </a:cubicBezTo>
                  <a:cubicBezTo>
                    <a:pt x="10115" y="749"/>
                    <a:pt x="10692" y="505"/>
                    <a:pt x="11355" y="505"/>
                  </a:cubicBezTo>
                  <a:cubicBezTo>
                    <a:pt x="11378" y="505"/>
                    <a:pt x="11400" y="505"/>
                    <a:pt x="11423" y="506"/>
                  </a:cubicBezTo>
                  <a:cubicBezTo>
                    <a:pt x="11911" y="523"/>
                    <a:pt x="12363" y="684"/>
                    <a:pt x="12781" y="849"/>
                  </a:cubicBezTo>
                  <a:cubicBezTo>
                    <a:pt x="13072" y="958"/>
                    <a:pt x="13359" y="1067"/>
                    <a:pt x="13668" y="1119"/>
                  </a:cubicBezTo>
                  <a:cubicBezTo>
                    <a:pt x="14412" y="1267"/>
                    <a:pt x="15065" y="1267"/>
                    <a:pt x="15844" y="1267"/>
                  </a:cubicBezTo>
                  <a:cubicBezTo>
                    <a:pt x="15953" y="1267"/>
                    <a:pt x="16079" y="1250"/>
                    <a:pt x="16210" y="1250"/>
                  </a:cubicBezTo>
                  <a:lnTo>
                    <a:pt x="16210" y="1211"/>
                  </a:lnTo>
                  <a:cubicBezTo>
                    <a:pt x="16079" y="1211"/>
                    <a:pt x="15953" y="1228"/>
                    <a:pt x="15844" y="1228"/>
                  </a:cubicBezTo>
                  <a:cubicBezTo>
                    <a:pt x="15065" y="1228"/>
                    <a:pt x="14412" y="1228"/>
                    <a:pt x="13686" y="1084"/>
                  </a:cubicBezTo>
                  <a:cubicBezTo>
                    <a:pt x="13381" y="1032"/>
                    <a:pt x="13090" y="923"/>
                    <a:pt x="12798" y="815"/>
                  </a:cubicBezTo>
                  <a:cubicBezTo>
                    <a:pt x="12363" y="649"/>
                    <a:pt x="11928" y="488"/>
                    <a:pt x="11423" y="466"/>
                  </a:cubicBezTo>
                  <a:cubicBezTo>
                    <a:pt x="11401" y="466"/>
                    <a:pt x="11379" y="466"/>
                    <a:pt x="11356" y="466"/>
                  </a:cubicBezTo>
                  <a:cubicBezTo>
                    <a:pt x="10692" y="466"/>
                    <a:pt x="10098" y="714"/>
                    <a:pt x="9517" y="958"/>
                  </a:cubicBezTo>
                  <a:cubicBezTo>
                    <a:pt x="8942" y="1202"/>
                    <a:pt x="8413" y="1436"/>
                    <a:pt x="7808" y="1436"/>
                  </a:cubicBezTo>
                  <a:cubicBezTo>
                    <a:pt x="7745" y="1436"/>
                    <a:pt x="7681" y="1433"/>
                    <a:pt x="7616" y="1428"/>
                  </a:cubicBezTo>
                  <a:cubicBezTo>
                    <a:pt x="6924" y="1376"/>
                    <a:pt x="6545" y="1032"/>
                    <a:pt x="6180" y="684"/>
                  </a:cubicBezTo>
                  <a:cubicBezTo>
                    <a:pt x="5814" y="332"/>
                    <a:pt x="5469" y="0"/>
                    <a:pt x="485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2"/>
            <p:cNvSpPr/>
            <p:nvPr/>
          </p:nvSpPr>
          <p:spPr>
            <a:xfrm>
              <a:off x="4968837" y="3919032"/>
              <a:ext cx="3552656" cy="288891"/>
            </a:xfrm>
            <a:custGeom>
              <a:avLst/>
              <a:gdLst/>
              <a:ahLst/>
              <a:cxnLst/>
              <a:rect l="l" t="t" r="r" b="b"/>
              <a:pathLst>
                <a:path w="15753" h="1281" extrusionOk="0">
                  <a:moveTo>
                    <a:pt x="4603" y="0"/>
                  </a:moveTo>
                  <a:cubicBezTo>
                    <a:pt x="4460" y="0"/>
                    <a:pt x="4304" y="16"/>
                    <a:pt x="4134" y="49"/>
                  </a:cubicBezTo>
                  <a:cubicBezTo>
                    <a:pt x="3677" y="158"/>
                    <a:pt x="3351" y="376"/>
                    <a:pt x="3025" y="576"/>
                  </a:cubicBezTo>
                  <a:cubicBezTo>
                    <a:pt x="2738" y="793"/>
                    <a:pt x="2411" y="989"/>
                    <a:pt x="1993" y="1098"/>
                  </a:cubicBezTo>
                  <a:cubicBezTo>
                    <a:pt x="1691" y="1162"/>
                    <a:pt x="1318" y="1181"/>
                    <a:pt x="948" y="1181"/>
                  </a:cubicBezTo>
                  <a:cubicBezTo>
                    <a:pt x="786" y="1181"/>
                    <a:pt x="625" y="1177"/>
                    <a:pt x="470" y="1172"/>
                  </a:cubicBezTo>
                  <a:lnTo>
                    <a:pt x="1" y="1172"/>
                  </a:lnTo>
                  <a:lnTo>
                    <a:pt x="1" y="1207"/>
                  </a:lnTo>
                  <a:lnTo>
                    <a:pt x="470" y="1207"/>
                  </a:lnTo>
                  <a:cubicBezTo>
                    <a:pt x="637" y="1214"/>
                    <a:pt x="814" y="1219"/>
                    <a:pt x="990" y="1219"/>
                  </a:cubicBezTo>
                  <a:cubicBezTo>
                    <a:pt x="1351" y="1219"/>
                    <a:pt x="1713" y="1199"/>
                    <a:pt x="1993" y="1137"/>
                  </a:cubicBezTo>
                  <a:cubicBezTo>
                    <a:pt x="2429" y="1028"/>
                    <a:pt x="2738" y="811"/>
                    <a:pt x="3046" y="611"/>
                  </a:cubicBezTo>
                  <a:cubicBezTo>
                    <a:pt x="3373" y="393"/>
                    <a:pt x="3699" y="176"/>
                    <a:pt x="4152" y="84"/>
                  </a:cubicBezTo>
                  <a:cubicBezTo>
                    <a:pt x="4323" y="50"/>
                    <a:pt x="4478" y="34"/>
                    <a:pt x="4621" y="34"/>
                  </a:cubicBezTo>
                  <a:cubicBezTo>
                    <a:pt x="5236" y="34"/>
                    <a:pt x="5626" y="321"/>
                    <a:pt x="6053" y="628"/>
                  </a:cubicBezTo>
                  <a:cubicBezTo>
                    <a:pt x="6471" y="937"/>
                    <a:pt x="6906" y="1263"/>
                    <a:pt x="7594" y="1281"/>
                  </a:cubicBezTo>
                  <a:lnTo>
                    <a:pt x="7668" y="1281"/>
                  </a:lnTo>
                  <a:cubicBezTo>
                    <a:pt x="8338" y="1281"/>
                    <a:pt x="8899" y="1011"/>
                    <a:pt x="9443" y="737"/>
                  </a:cubicBezTo>
                  <a:cubicBezTo>
                    <a:pt x="9987" y="484"/>
                    <a:pt x="10552" y="210"/>
                    <a:pt x="11205" y="210"/>
                  </a:cubicBezTo>
                  <a:lnTo>
                    <a:pt x="11223" y="210"/>
                  </a:lnTo>
                  <a:cubicBezTo>
                    <a:pt x="11727" y="210"/>
                    <a:pt x="12162" y="410"/>
                    <a:pt x="12580" y="611"/>
                  </a:cubicBezTo>
                  <a:cubicBezTo>
                    <a:pt x="12837" y="737"/>
                    <a:pt x="13072" y="846"/>
                    <a:pt x="13324" y="920"/>
                  </a:cubicBezTo>
                  <a:cubicBezTo>
                    <a:pt x="13950" y="1104"/>
                    <a:pt x="14444" y="1144"/>
                    <a:pt x="15058" y="1144"/>
                  </a:cubicBezTo>
                  <a:cubicBezTo>
                    <a:pt x="15225" y="1144"/>
                    <a:pt x="15401" y="1141"/>
                    <a:pt x="15591" y="1137"/>
                  </a:cubicBezTo>
                  <a:lnTo>
                    <a:pt x="15752" y="1137"/>
                  </a:lnTo>
                  <a:lnTo>
                    <a:pt x="15752" y="1098"/>
                  </a:lnTo>
                  <a:lnTo>
                    <a:pt x="15591" y="1098"/>
                  </a:lnTo>
                  <a:cubicBezTo>
                    <a:pt x="15386" y="1103"/>
                    <a:pt x="15196" y="1107"/>
                    <a:pt x="15017" y="1107"/>
                  </a:cubicBezTo>
                  <a:cubicBezTo>
                    <a:pt x="14422" y="1107"/>
                    <a:pt x="13936" y="1064"/>
                    <a:pt x="13324" y="880"/>
                  </a:cubicBezTo>
                  <a:cubicBezTo>
                    <a:pt x="13089" y="811"/>
                    <a:pt x="12854" y="702"/>
                    <a:pt x="12598" y="576"/>
                  </a:cubicBezTo>
                  <a:cubicBezTo>
                    <a:pt x="12184" y="376"/>
                    <a:pt x="11749" y="176"/>
                    <a:pt x="11223" y="176"/>
                  </a:cubicBezTo>
                  <a:lnTo>
                    <a:pt x="11205" y="176"/>
                  </a:lnTo>
                  <a:cubicBezTo>
                    <a:pt x="10531" y="176"/>
                    <a:pt x="9969" y="445"/>
                    <a:pt x="9425" y="719"/>
                  </a:cubicBezTo>
                  <a:cubicBezTo>
                    <a:pt x="8881" y="981"/>
                    <a:pt x="8321" y="1247"/>
                    <a:pt x="7656" y="1247"/>
                  </a:cubicBezTo>
                  <a:cubicBezTo>
                    <a:pt x="7635" y="1247"/>
                    <a:pt x="7615" y="1246"/>
                    <a:pt x="7594" y="1246"/>
                  </a:cubicBezTo>
                  <a:cubicBezTo>
                    <a:pt x="6906" y="1229"/>
                    <a:pt x="6488" y="902"/>
                    <a:pt x="6071" y="611"/>
                  </a:cubicBezTo>
                  <a:cubicBezTo>
                    <a:pt x="5645" y="298"/>
                    <a:pt x="5239" y="0"/>
                    <a:pt x="4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2"/>
            <p:cNvSpPr/>
            <p:nvPr/>
          </p:nvSpPr>
          <p:spPr>
            <a:xfrm>
              <a:off x="5018000" y="3810557"/>
              <a:ext cx="3454328" cy="267016"/>
            </a:xfrm>
            <a:custGeom>
              <a:avLst/>
              <a:gdLst/>
              <a:ahLst/>
              <a:cxnLst/>
              <a:rect l="l" t="t" r="r" b="b"/>
              <a:pathLst>
                <a:path w="15317" h="1184" extrusionOk="0">
                  <a:moveTo>
                    <a:pt x="11082" y="1"/>
                  </a:moveTo>
                  <a:cubicBezTo>
                    <a:pt x="10396" y="1"/>
                    <a:pt x="9846" y="272"/>
                    <a:pt x="9316" y="548"/>
                  </a:cubicBezTo>
                  <a:cubicBezTo>
                    <a:pt x="8790" y="800"/>
                    <a:pt x="8268" y="1074"/>
                    <a:pt x="7593" y="1092"/>
                  </a:cubicBezTo>
                  <a:cubicBezTo>
                    <a:pt x="7573" y="1092"/>
                    <a:pt x="7552" y="1092"/>
                    <a:pt x="7532" y="1092"/>
                  </a:cubicBezTo>
                  <a:cubicBezTo>
                    <a:pt x="6892" y="1092"/>
                    <a:pt x="6403" y="831"/>
                    <a:pt x="5927" y="583"/>
                  </a:cubicBezTo>
                  <a:cubicBezTo>
                    <a:pt x="5458" y="340"/>
                    <a:pt x="4976" y="86"/>
                    <a:pt x="4351" y="86"/>
                  </a:cubicBezTo>
                  <a:cubicBezTo>
                    <a:pt x="4181" y="86"/>
                    <a:pt x="4001" y="105"/>
                    <a:pt x="3808" y="147"/>
                  </a:cubicBezTo>
                  <a:cubicBezTo>
                    <a:pt x="3442" y="239"/>
                    <a:pt x="3133" y="422"/>
                    <a:pt x="2846" y="600"/>
                  </a:cubicBezTo>
                  <a:cubicBezTo>
                    <a:pt x="2589" y="765"/>
                    <a:pt x="2337" y="926"/>
                    <a:pt x="2028" y="1000"/>
                  </a:cubicBezTo>
                  <a:cubicBezTo>
                    <a:pt x="1628" y="1131"/>
                    <a:pt x="1136" y="1145"/>
                    <a:pt x="667" y="1145"/>
                  </a:cubicBezTo>
                  <a:cubicBezTo>
                    <a:pt x="544" y="1145"/>
                    <a:pt x="423" y="1144"/>
                    <a:pt x="305" y="1144"/>
                  </a:cubicBezTo>
                  <a:lnTo>
                    <a:pt x="0" y="1144"/>
                  </a:lnTo>
                  <a:lnTo>
                    <a:pt x="0" y="1183"/>
                  </a:lnTo>
                  <a:lnTo>
                    <a:pt x="561" y="1183"/>
                  </a:lnTo>
                  <a:cubicBezTo>
                    <a:pt x="1066" y="1183"/>
                    <a:pt x="1593" y="1166"/>
                    <a:pt x="2045" y="1035"/>
                  </a:cubicBezTo>
                  <a:cubicBezTo>
                    <a:pt x="2337" y="965"/>
                    <a:pt x="2611" y="783"/>
                    <a:pt x="2863" y="639"/>
                  </a:cubicBezTo>
                  <a:cubicBezTo>
                    <a:pt x="3155" y="456"/>
                    <a:pt x="3459" y="274"/>
                    <a:pt x="3808" y="187"/>
                  </a:cubicBezTo>
                  <a:cubicBezTo>
                    <a:pt x="4007" y="143"/>
                    <a:pt x="4190" y="123"/>
                    <a:pt x="4361" y="123"/>
                  </a:cubicBezTo>
                  <a:cubicBezTo>
                    <a:pt x="4969" y="123"/>
                    <a:pt x="5427" y="367"/>
                    <a:pt x="5909" y="622"/>
                  </a:cubicBezTo>
                  <a:cubicBezTo>
                    <a:pt x="6382" y="866"/>
                    <a:pt x="6874" y="1127"/>
                    <a:pt x="7530" y="1127"/>
                  </a:cubicBezTo>
                  <a:cubicBezTo>
                    <a:pt x="7551" y="1127"/>
                    <a:pt x="7572" y="1127"/>
                    <a:pt x="7593" y="1126"/>
                  </a:cubicBezTo>
                  <a:cubicBezTo>
                    <a:pt x="8268" y="1109"/>
                    <a:pt x="8812" y="839"/>
                    <a:pt x="9334" y="583"/>
                  </a:cubicBezTo>
                  <a:cubicBezTo>
                    <a:pt x="9883" y="292"/>
                    <a:pt x="10412" y="36"/>
                    <a:pt x="11079" y="36"/>
                  </a:cubicBezTo>
                  <a:cubicBezTo>
                    <a:pt x="11120" y="36"/>
                    <a:pt x="11162" y="37"/>
                    <a:pt x="11205" y="39"/>
                  </a:cubicBezTo>
                  <a:cubicBezTo>
                    <a:pt x="11709" y="78"/>
                    <a:pt x="12018" y="256"/>
                    <a:pt x="12362" y="456"/>
                  </a:cubicBezTo>
                  <a:cubicBezTo>
                    <a:pt x="12528" y="548"/>
                    <a:pt x="12689" y="639"/>
                    <a:pt x="12871" y="731"/>
                  </a:cubicBezTo>
                  <a:cubicBezTo>
                    <a:pt x="13742" y="1092"/>
                    <a:pt x="14194" y="1126"/>
                    <a:pt x="15317" y="1126"/>
                  </a:cubicBezTo>
                  <a:lnTo>
                    <a:pt x="15317" y="1092"/>
                  </a:lnTo>
                  <a:cubicBezTo>
                    <a:pt x="14211" y="1092"/>
                    <a:pt x="13742" y="1057"/>
                    <a:pt x="12889" y="691"/>
                  </a:cubicBezTo>
                  <a:cubicBezTo>
                    <a:pt x="12706" y="622"/>
                    <a:pt x="12545" y="513"/>
                    <a:pt x="12380" y="422"/>
                  </a:cubicBezTo>
                  <a:cubicBezTo>
                    <a:pt x="12036" y="221"/>
                    <a:pt x="11709" y="39"/>
                    <a:pt x="11205" y="4"/>
                  </a:cubicBezTo>
                  <a:cubicBezTo>
                    <a:pt x="11163" y="2"/>
                    <a:pt x="11123" y="1"/>
                    <a:pt x="110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2"/>
            <p:cNvSpPr/>
            <p:nvPr/>
          </p:nvSpPr>
          <p:spPr>
            <a:xfrm>
              <a:off x="5061977" y="3692386"/>
              <a:ext cx="3361413" cy="278066"/>
            </a:xfrm>
            <a:custGeom>
              <a:avLst/>
              <a:gdLst/>
              <a:ahLst/>
              <a:cxnLst/>
              <a:rect l="l" t="t" r="r" b="b"/>
              <a:pathLst>
                <a:path w="14905" h="1233" extrusionOk="0">
                  <a:moveTo>
                    <a:pt x="10875" y="1"/>
                  </a:moveTo>
                  <a:cubicBezTo>
                    <a:pt x="10195" y="1"/>
                    <a:pt x="9668" y="284"/>
                    <a:pt x="9160" y="563"/>
                  </a:cubicBezTo>
                  <a:cubicBezTo>
                    <a:pt x="8651" y="837"/>
                    <a:pt x="8125" y="1107"/>
                    <a:pt x="7472" y="1124"/>
                  </a:cubicBezTo>
                  <a:cubicBezTo>
                    <a:pt x="7445" y="1125"/>
                    <a:pt x="7419" y="1125"/>
                    <a:pt x="7393" y="1125"/>
                  </a:cubicBezTo>
                  <a:cubicBezTo>
                    <a:pt x="6761" y="1125"/>
                    <a:pt x="6273" y="880"/>
                    <a:pt x="5788" y="654"/>
                  </a:cubicBezTo>
                  <a:cubicBezTo>
                    <a:pt x="5307" y="421"/>
                    <a:pt x="4804" y="190"/>
                    <a:pt x="4185" y="190"/>
                  </a:cubicBezTo>
                  <a:cubicBezTo>
                    <a:pt x="4031" y="190"/>
                    <a:pt x="3869" y="204"/>
                    <a:pt x="3700" y="236"/>
                  </a:cubicBezTo>
                  <a:cubicBezTo>
                    <a:pt x="3321" y="293"/>
                    <a:pt x="3012" y="471"/>
                    <a:pt x="2703" y="654"/>
                  </a:cubicBezTo>
                  <a:cubicBezTo>
                    <a:pt x="2451" y="798"/>
                    <a:pt x="2233" y="928"/>
                    <a:pt x="1981" y="1015"/>
                  </a:cubicBezTo>
                  <a:cubicBezTo>
                    <a:pt x="1380" y="1198"/>
                    <a:pt x="784" y="1198"/>
                    <a:pt x="131" y="1198"/>
                  </a:cubicBezTo>
                  <a:lnTo>
                    <a:pt x="1" y="1198"/>
                  </a:lnTo>
                  <a:lnTo>
                    <a:pt x="1" y="1233"/>
                  </a:lnTo>
                  <a:lnTo>
                    <a:pt x="131" y="1233"/>
                  </a:lnTo>
                  <a:cubicBezTo>
                    <a:pt x="784" y="1233"/>
                    <a:pt x="1398" y="1233"/>
                    <a:pt x="1981" y="1037"/>
                  </a:cubicBezTo>
                  <a:cubicBezTo>
                    <a:pt x="2233" y="963"/>
                    <a:pt x="2486" y="819"/>
                    <a:pt x="2720" y="689"/>
                  </a:cubicBezTo>
                  <a:cubicBezTo>
                    <a:pt x="3029" y="510"/>
                    <a:pt x="3338" y="328"/>
                    <a:pt x="3721" y="275"/>
                  </a:cubicBezTo>
                  <a:cubicBezTo>
                    <a:pt x="3889" y="242"/>
                    <a:pt x="4047" y="227"/>
                    <a:pt x="4199" y="227"/>
                  </a:cubicBezTo>
                  <a:cubicBezTo>
                    <a:pt x="4800" y="227"/>
                    <a:pt x="5290" y="459"/>
                    <a:pt x="5766" y="689"/>
                  </a:cubicBezTo>
                  <a:cubicBezTo>
                    <a:pt x="6259" y="920"/>
                    <a:pt x="6767" y="1164"/>
                    <a:pt x="7407" y="1164"/>
                  </a:cubicBezTo>
                  <a:cubicBezTo>
                    <a:pt x="7428" y="1164"/>
                    <a:pt x="7450" y="1164"/>
                    <a:pt x="7472" y="1163"/>
                  </a:cubicBezTo>
                  <a:cubicBezTo>
                    <a:pt x="8142" y="1146"/>
                    <a:pt x="8669" y="854"/>
                    <a:pt x="9178" y="580"/>
                  </a:cubicBezTo>
                  <a:cubicBezTo>
                    <a:pt x="9705" y="302"/>
                    <a:pt x="10216" y="35"/>
                    <a:pt x="10874" y="35"/>
                  </a:cubicBezTo>
                  <a:cubicBezTo>
                    <a:pt x="10894" y="35"/>
                    <a:pt x="10915" y="36"/>
                    <a:pt x="10936" y="36"/>
                  </a:cubicBezTo>
                  <a:cubicBezTo>
                    <a:pt x="11480" y="36"/>
                    <a:pt x="11789" y="236"/>
                    <a:pt x="12132" y="436"/>
                  </a:cubicBezTo>
                  <a:cubicBezTo>
                    <a:pt x="12259" y="528"/>
                    <a:pt x="12402" y="619"/>
                    <a:pt x="12567" y="689"/>
                  </a:cubicBezTo>
                  <a:cubicBezTo>
                    <a:pt x="13420" y="1107"/>
                    <a:pt x="13764" y="1181"/>
                    <a:pt x="14904" y="1181"/>
                  </a:cubicBezTo>
                  <a:lnTo>
                    <a:pt x="14904" y="1146"/>
                  </a:lnTo>
                  <a:cubicBezTo>
                    <a:pt x="13781" y="1146"/>
                    <a:pt x="13420" y="1072"/>
                    <a:pt x="12567" y="654"/>
                  </a:cubicBezTo>
                  <a:cubicBezTo>
                    <a:pt x="12424" y="580"/>
                    <a:pt x="12276" y="493"/>
                    <a:pt x="12150" y="419"/>
                  </a:cubicBezTo>
                  <a:cubicBezTo>
                    <a:pt x="11806" y="201"/>
                    <a:pt x="11497" y="19"/>
                    <a:pt x="10936" y="1"/>
                  </a:cubicBezTo>
                  <a:cubicBezTo>
                    <a:pt x="10915" y="1"/>
                    <a:pt x="10895" y="1"/>
                    <a:pt x="108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2"/>
            <p:cNvSpPr/>
            <p:nvPr/>
          </p:nvSpPr>
          <p:spPr>
            <a:xfrm>
              <a:off x="5091520" y="3576469"/>
              <a:ext cx="3291501" cy="300844"/>
            </a:xfrm>
            <a:custGeom>
              <a:avLst/>
              <a:gdLst/>
              <a:ahLst/>
              <a:cxnLst/>
              <a:rect l="l" t="t" r="r" b="b"/>
              <a:pathLst>
                <a:path w="14595" h="1334" extrusionOk="0">
                  <a:moveTo>
                    <a:pt x="10757" y="1"/>
                  </a:moveTo>
                  <a:cubicBezTo>
                    <a:pt x="10058" y="1"/>
                    <a:pt x="9536" y="320"/>
                    <a:pt x="9029" y="624"/>
                  </a:cubicBezTo>
                  <a:cubicBezTo>
                    <a:pt x="8520" y="933"/>
                    <a:pt x="8011" y="1242"/>
                    <a:pt x="7324" y="1259"/>
                  </a:cubicBezTo>
                  <a:cubicBezTo>
                    <a:pt x="7281" y="1262"/>
                    <a:pt x="7240" y="1263"/>
                    <a:pt x="7199" y="1263"/>
                  </a:cubicBezTo>
                  <a:cubicBezTo>
                    <a:pt x="6626" y="1263"/>
                    <a:pt x="6183" y="1042"/>
                    <a:pt x="5692" y="807"/>
                  </a:cubicBezTo>
                  <a:cubicBezTo>
                    <a:pt x="5198" y="566"/>
                    <a:pt x="4690" y="329"/>
                    <a:pt x="4029" y="329"/>
                  </a:cubicBezTo>
                  <a:cubicBezTo>
                    <a:pt x="3985" y="329"/>
                    <a:pt x="3940" y="330"/>
                    <a:pt x="3895" y="333"/>
                  </a:cubicBezTo>
                  <a:cubicBezTo>
                    <a:pt x="3225" y="498"/>
                    <a:pt x="2589" y="715"/>
                    <a:pt x="2046" y="1007"/>
                  </a:cubicBezTo>
                  <a:cubicBezTo>
                    <a:pt x="1556" y="1203"/>
                    <a:pt x="1041" y="1302"/>
                    <a:pt x="489" y="1302"/>
                  </a:cubicBezTo>
                  <a:cubicBezTo>
                    <a:pt x="329" y="1302"/>
                    <a:pt x="166" y="1293"/>
                    <a:pt x="0" y="1277"/>
                  </a:cubicBezTo>
                  <a:lnTo>
                    <a:pt x="0" y="1312"/>
                  </a:lnTo>
                  <a:cubicBezTo>
                    <a:pt x="161" y="1312"/>
                    <a:pt x="327" y="1333"/>
                    <a:pt x="488" y="1333"/>
                  </a:cubicBezTo>
                  <a:cubicBezTo>
                    <a:pt x="1049" y="1333"/>
                    <a:pt x="1576" y="1225"/>
                    <a:pt x="2067" y="1042"/>
                  </a:cubicBezTo>
                  <a:cubicBezTo>
                    <a:pt x="2611" y="750"/>
                    <a:pt x="3225" y="533"/>
                    <a:pt x="3895" y="372"/>
                  </a:cubicBezTo>
                  <a:cubicBezTo>
                    <a:pt x="3945" y="369"/>
                    <a:pt x="3994" y="368"/>
                    <a:pt x="4042" y="368"/>
                  </a:cubicBezTo>
                  <a:cubicBezTo>
                    <a:pt x="4696" y="368"/>
                    <a:pt x="5202" y="607"/>
                    <a:pt x="5692" y="842"/>
                  </a:cubicBezTo>
                  <a:cubicBezTo>
                    <a:pt x="6146" y="1061"/>
                    <a:pt x="6619" y="1298"/>
                    <a:pt x="7195" y="1298"/>
                  </a:cubicBezTo>
                  <a:cubicBezTo>
                    <a:pt x="7237" y="1298"/>
                    <a:pt x="7280" y="1297"/>
                    <a:pt x="7324" y="1294"/>
                  </a:cubicBezTo>
                  <a:cubicBezTo>
                    <a:pt x="8011" y="1277"/>
                    <a:pt x="8538" y="968"/>
                    <a:pt x="9047" y="659"/>
                  </a:cubicBezTo>
                  <a:cubicBezTo>
                    <a:pt x="9565" y="342"/>
                    <a:pt x="10069" y="39"/>
                    <a:pt x="10742" y="39"/>
                  </a:cubicBezTo>
                  <a:cubicBezTo>
                    <a:pt x="10798" y="39"/>
                    <a:pt x="10855" y="41"/>
                    <a:pt x="10914" y="45"/>
                  </a:cubicBezTo>
                  <a:cubicBezTo>
                    <a:pt x="11584" y="224"/>
                    <a:pt x="12145" y="498"/>
                    <a:pt x="12597" y="876"/>
                  </a:cubicBezTo>
                  <a:cubicBezTo>
                    <a:pt x="13015" y="1143"/>
                    <a:pt x="13509" y="1280"/>
                    <a:pt x="14068" y="1280"/>
                  </a:cubicBezTo>
                  <a:cubicBezTo>
                    <a:pt x="14237" y="1280"/>
                    <a:pt x="14413" y="1267"/>
                    <a:pt x="14595" y="1242"/>
                  </a:cubicBezTo>
                  <a:lnTo>
                    <a:pt x="14577" y="1203"/>
                  </a:lnTo>
                  <a:cubicBezTo>
                    <a:pt x="14391" y="1230"/>
                    <a:pt x="14210" y="1243"/>
                    <a:pt x="14037" y="1243"/>
                  </a:cubicBezTo>
                  <a:cubicBezTo>
                    <a:pt x="13502" y="1243"/>
                    <a:pt x="13030" y="1114"/>
                    <a:pt x="12619" y="842"/>
                  </a:cubicBezTo>
                  <a:cubicBezTo>
                    <a:pt x="12162" y="481"/>
                    <a:pt x="11601" y="189"/>
                    <a:pt x="10914" y="6"/>
                  </a:cubicBezTo>
                  <a:cubicBezTo>
                    <a:pt x="10860" y="3"/>
                    <a:pt x="10808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2"/>
            <p:cNvSpPr/>
            <p:nvPr/>
          </p:nvSpPr>
          <p:spPr>
            <a:xfrm>
              <a:off x="5107306" y="3479496"/>
              <a:ext cx="3230610" cy="303550"/>
            </a:xfrm>
            <a:custGeom>
              <a:avLst/>
              <a:gdLst/>
              <a:ahLst/>
              <a:cxnLst/>
              <a:rect l="l" t="t" r="r" b="b"/>
              <a:pathLst>
                <a:path w="14325" h="1346" extrusionOk="0">
                  <a:moveTo>
                    <a:pt x="10678" y="0"/>
                  </a:moveTo>
                  <a:cubicBezTo>
                    <a:pt x="9963" y="0"/>
                    <a:pt x="9434" y="318"/>
                    <a:pt x="8938" y="636"/>
                  </a:cubicBezTo>
                  <a:cubicBezTo>
                    <a:pt x="8450" y="963"/>
                    <a:pt x="7941" y="1272"/>
                    <a:pt x="7254" y="1306"/>
                  </a:cubicBezTo>
                  <a:cubicBezTo>
                    <a:pt x="7206" y="1310"/>
                    <a:pt x="7159" y="1311"/>
                    <a:pt x="7113" y="1311"/>
                  </a:cubicBezTo>
                  <a:cubicBezTo>
                    <a:pt x="6576" y="1311"/>
                    <a:pt x="6124" y="1111"/>
                    <a:pt x="5639" y="911"/>
                  </a:cubicBezTo>
                  <a:cubicBezTo>
                    <a:pt x="5164" y="708"/>
                    <a:pt x="4678" y="489"/>
                    <a:pt x="4085" y="489"/>
                  </a:cubicBezTo>
                  <a:cubicBezTo>
                    <a:pt x="4042" y="489"/>
                    <a:pt x="3999" y="490"/>
                    <a:pt x="3955" y="493"/>
                  </a:cubicBezTo>
                  <a:cubicBezTo>
                    <a:pt x="3264" y="510"/>
                    <a:pt x="2667" y="693"/>
                    <a:pt x="2084" y="871"/>
                  </a:cubicBezTo>
                  <a:cubicBezTo>
                    <a:pt x="1471" y="1054"/>
                    <a:pt x="801" y="1254"/>
                    <a:pt x="0" y="1272"/>
                  </a:cubicBezTo>
                  <a:lnTo>
                    <a:pt x="0" y="1306"/>
                  </a:lnTo>
                  <a:cubicBezTo>
                    <a:pt x="818" y="1289"/>
                    <a:pt x="1471" y="1089"/>
                    <a:pt x="2106" y="911"/>
                  </a:cubicBezTo>
                  <a:cubicBezTo>
                    <a:pt x="2702" y="728"/>
                    <a:pt x="3281" y="545"/>
                    <a:pt x="3955" y="528"/>
                  </a:cubicBezTo>
                  <a:cubicBezTo>
                    <a:pt x="3999" y="525"/>
                    <a:pt x="4042" y="524"/>
                    <a:pt x="4085" y="524"/>
                  </a:cubicBezTo>
                  <a:cubicBezTo>
                    <a:pt x="4678" y="524"/>
                    <a:pt x="5163" y="742"/>
                    <a:pt x="5622" y="945"/>
                  </a:cubicBezTo>
                  <a:cubicBezTo>
                    <a:pt x="6092" y="1145"/>
                    <a:pt x="6584" y="1346"/>
                    <a:pt x="7145" y="1346"/>
                  </a:cubicBezTo>
                  <a:lnTo>
                    <a:pt x="7254" y="1346"/>
                  </a:lnTo>
                  <a:cubicBezTo>
                    <a:pt x="7941" y="1306"/>
                    <a:pt x="8450" y="980"/>
                    <a:pt x="8959" y="676"/>
                  </a:cubicBezTo>
                  <a:cubicBezTo>
                    <a:pt x="9473" y="347"/>
                    <a:pt x="9952" y="37"/>
                    <a:pt x="10617" y="37"/>
                  </a:cubicBezTo>
                  <a:cubicBezTo>
                    <a:pt x="10655" y="37"/>
                    <a:pt x="10695" y="38"/>
                    <a:pt x="10735" y="40"/>
                  </a:cubicBezTo>
                  <a:cubicBezTo>
                    <a:pt x="11422" y="184"/>
                    <a:pt x="11966" y="436"/>
                    <a:pt x="12401" y="802"/>
                  </a:cubicBezTo>
                  <a:cubicBezTo>
                    <a:pt x="12799" y="1122"/>
                    <a:pt x="13303" y="1280"/>
                    <a:pt x="13894" y="1280"/>
                  </a:cubicBezTo>
                  <a:cubicBezTo>
                    <a:pt x="14033" y="1280"/>
                    <a:pt x="14176" y="1272"/>
                    <a:pt x="14325" y="1254"/>
                  </a:cubicBezTo>
                  <a:lnTo>
                    <a:pt x="14325" y="1219"/>
                  </a:lnTo>
                  <a:cubicBezTo>
                    <a:pt x="14178" y="1236"/>
                    <a:pt x="14036" y="1244"/>
                    <a:pt x="13900" y="1244"/>
                  </a:cubicBezTo>
                  <a:cubicBezTo>
                    <a:pt x="13311" y="1244"/>
                    <a:pt x="12818" y="1092"/>
                    <a:pt x="12419" y="784"/>
                  </a:cubicBezTo>
                  <a:cubicBezTo>
                    <a:pt x="12005" y="401"/>
                    <a:pt x="11422" y="149"/>
                    <a:pt x="10735" y="1"/>
                  </a:cubicBezTo>
                  <a:cubicBezTo>
                    <a:pt x="10716" y="1"/>
                    <a:pt x="10697" y="0"/>
                    <a:pt x="106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2"/>
            <p:cNvSpPr/>
            <p:nvPr/>
          </p:nvSpPr>
          <p:spPr>
            <a:xfrm>
              <a:off x="5131662" y="3386357"/>
              <a:ext cx="3164983" cy="310316"/>
            </a:xfrm>
            <a:custGeom>
              <a:avLst/>
              <a:gdLst/>
              <a:ahLst/>
              <a:cxnLst/>
              <a:rect l="l" t="t" r="r" b="b"/>
              <a:pathLst>
                <a:path w="14034" h="1376" extrusionOk="0">
                  <a:moveTo>
                    <a:pt x="10535" y="1"/>
                  </a:moveTo>
                  <a:cubicBezTo>
                    <a:pt x="9830" y="1"/>
                    <a:pt x="9321" y="344"/>
                    <a:pt x="8830" y="671"/>
                  </a:cubicBezTo>
                  <a:cubicBezTo>
                    <a:pt x="8342" y="980"/>
                    <a:pt x="7851" y="1324"/>
                    <a:pt x="7146" y="1341"/>
                  </a:cubicBezTo>
                  <a:cubicBezTo>
                    <a:pt x="7122" y="1342"/>
                    <a:pt x="7098" y="1342"/>
                    <a:pt x="7075" y="1342"/>
                  </a:cubicBezTo>
                  <a:cubicBezTo>
                    <a:pt x="6525" y="1342"/>
                    <a:pt x="6037" y="1151"/>
                    <a:pt x="5549" y="980"/>
                  </a:cubicBezTo>
                  <a:cubicBezTo>
                    <a:pt x="5081" y="788"/>
                    <a:pt x="4594" y="596"/>
                    <a:pt x="4029" y="596"/>
                  </a:cubicBezTo>
                  <a:cubicBezTo>
                    <a:pt x="4005" y="596"/>
                    <a:pt x="3981" y="596"/>
                    <a:pt x="3956" y="597"/>
                  </a:cubicBezTo>
                  <a:cubicBezTo>
                    <a:pt x="3264" y="597"/>
                    <a:pt x="2612" y="780"/>
                    <a:pt x="1976" y="941"/>
                  </a:cubicBezTo>
                  <a:cubicBezTo>
                    <a:pt x="1363" y="1089"/>
                    <a:pt x="710" y="1267"/>
                    <a:pt x="1" y="1284"/>
                  </a:cubicBezTo>
                  <a:lnTo>
                    <a:pt x="1" y="1324"/>
                  </a:lnTo>
                  <a:cubicBezTo>
                    <a:pt x="728" y="1306"/>
                    <a:pt x="1363" y="1123"/>
                    <a:pt x="1998" y="958"/>
                  </a:cubicBezTo>
                  <a:cubicBezTo>
                    <a:pt x="2651" y="797"/>
                    <a:pt x="3264" y="632"/>
                    <a:pt x="3956" y="632"/>
                  </a:cubicBezTo>
                  <a:cubicBezTo>
                    <a:pt x="3981" y="631"/>
                    <a:pt x="4005" y="631"/>
                    <a:pt x="4029" y="631"/>
                  </a:cubicBezTo>
                  <a:cubicBezTo>
                    <a:pt x="4594" y="631"/>
                    <a:pt x="5081" y="822"/>
                    <a:pt x="5549" y="997"/>
                  </a:cubicBezTo>
                  <a:cubicBezTo>
                    <a:pt x="6023" y="1197"/>
                    <a:pt x="6493" y="1376"/>
                    <a:pt x="7054" y="1376"/>
                  </a:cubicBezTo>
                  <a:lnTo>
                    <a:pt x="7146" y="1376"/>
                  </a:lnTo>
                  <a:cubicBezTo>
                    <a:pt x="7851" y="1358"/>
                    <a:pt x="8360" y="1015"/>
                    <a:pt x="8851" y="688"/>
                  </a:cubicBezTo>
                  <a:cubicBezTo>
                    <a:pt x="9356" y="362"/>
                    <a:pt x="9830" y="36"/>
                    <a:pt x="10535" y="36"/>
                  </a:cubicBezTo>
                  <a:cubicBezTo>
                    <a:pt x="11205" y="144"/>
                    <a:pt x="11767" y="379"/>
                    <a:pt x="12167" y="740"/>
                  </a:cubicBezTo>
                  <a:cubicBezTo>
                    <a:pt x="12566" y="1093"/>
                    <a:pt x="13107" y="1277"/>
                    <a:pt x="13762" y="1277"/>
                  </a:cubicBezTo>
                  <a:cubicBezTo>
                    <a:pt x="13851" y="1277"/>
                    <a:pt x="13941" y="1274"/>
                    <a:pt x="14034" y="1267"/>
                  </a:cubicBezTo>
                  <a:lnTo>
                    <a:pt x="14034" y="1232"/>
                  </a:lnTo>
                  <a:cubicBezTo>
                    <a:pt x="13947" y="1238"/>
                    <a:pt x="13863" y="1241"/>
                    <a:pt x="13780" y="1241"/>
                  </a:cubicBezTo>
                  <a:cubicBezTo>
                    <a:pt x="13131" y="1241"/>
                    <a:pt x="12586" y="1061"/>
                    <a:pt x="12185" y="706"/>
                  </a:cubicBezTo>
                  <a:cubicBezTo>
                    <a:pt x="11789" y="344"/>
                    <a:pt x="11223" y="110"/>
                    <a:pt x="105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2"/>
            <p:cNvSpPr/>
            <p:nvPr/>
          </p:nvSpPr>
          <p:spPr>
            <a:xfrm>
              <a:off x="5169098" y="3318475"/>
              <a:ext cx="3091237" cy="280096"/>
            </a:xfrm>
            <a:custGeom>
              <a:avLst/>
              <a:gdLst/>
              <a:ahLst/>
              <a:cxnLst/>
              <a:rect l="l" t="t" r="r" b="b"/>
              <a:pathLst>
                <a:path w="13707" h="1242" extrusionOk="0">
                  <a:moveTo>
                    <a:pt x="10298" y="0"/>
                  </a:moveTo>
                  <a:cubicBezTo>
                    <a:pt x="10215" y="0"/>
                    <a:pt x="10130" y="3"/>
                    <a:pt x="10043" y="10"/>
                  </a:cubicBezTo>
                  <a:cubicBezTo>
                    <a:pt x="9464" y="84"/>
                    <a:pt x="9047" y="354"/>
                    <a:pt x="8646" y="589"/>
                  </a:cubicBezTo>
                  <a:cubicBezTo>
                    <a:pt x="8176" y="880"/>
                    <a:pt x="7685" y="1189"/>
                    <a:pt x="6980" y="1207"/>
                  </a:cubicBezTo>
                  <a:cubicBezTo>
                    <a:pt x="6953" y="1208"/>
                    <a:pt x="6927" y="1208"/>
                    <a:pt x="6900" y="1208"/>
                  </a:cubicBezTo>
                  <a:cubicBezTo>
                    <a:pt x="6336" y="1208"/>
                    <a:pt x="5871" y="1034"/>
                    <a:pt x="5422" y="863"/>
                  </a:cubicBezTo>
                  <a:cubicBezTo>
                    <a:pt x="5004" y="715"/>
                    <a:pt x="4586" y="554"/>
                    <a:pt x="4095" y="519"/>
                  </a:cubicBezTo>
                  <a:cubicBezTo>
                    <a:pt x="4006" y="513"/>
                    <a:pt x="3916" y="510"/>
                    <a:pt x="3826" y="510"/>
                  </a:cubicBezTo>
                  <a:cubicBezTo>
                    <a:pt x="3147" y="510"/>
                    <a:pt x="2448" y="686"/>
                    <a:pt x="1776" y="863"/>
                  </a:cubicBezTo>
                  <a:cubicBezTo>
                    <a:pt x="1197" y="1007"/>
                    <a:pt x="579" y="1172"/>
                    <a:pt x="0" y="1207"/>
                  </a:cubicBezTo>
                  <a:lnTo>
                    <a:pt x="0" y="1242"/>
                  </a:lnTo>
                  <a:cubicBezTo>
                    <a:pt x="596" y="1207"/>
                    <a:pt x="1197" y="1041"/>
                    <a:pt x="1776" y="898"/>
                  </a:cubicBezTo>
                  <a:cubicBezTo>
                    <a:pt x="2448" y="721"/>
                    <a:pt x="3147" y="544"/>
                    <a:pt x="3826" y="544"/>
                  </a:cubicBezTo>
                  <a:cubicBezTo>
                    <a:pt x="3916" y="544"/>
                    <a:pt x="4006" y="547"/>
                    <a:pt x="4095" y="554"/>
                  </a:cubicBezTo>
                  <a:cubicBezTo>
                    <a:pt x="4569" y="589"/>
                    <a:pt x="5004" y="754"/>
                    <a:pt x="5400" y="898"/>
                  </a:cubicBezTo>
                  <a:cubicBezTo>
                    <a:pt x="5857" y="1063"/>
                    <a:pt x="6327" y="1242"/>
                    <a:pt x="6888" y="1242"/>
                  </a:cubicBezTo>
                  <a:lnTo>
                    <a:pt x="6980" y="1242"/>
                  </a:lnTo>
                  <a:cubicBezTo>
                    <a:pt x="7706" y="1224"/>
                    <a:pt x="8194" y="915"/>
                    <a:pt x="8664" y="628"/>
                  </a:cubicBezTo>
                  <a:cubicBezTo>
                    <a:pt x="9064" y="371"/>
                    <a:pt x="9482" y="119"/>
                    <a:pt x="10043" y="45"/>
                  </a:cubicBezTo>
                  <a:cubicBezTo>
                    <a:pt x="10132" y="39"/>
                    <a:pt x="10218" y="35"/>
                    <a:pt x="10303" y="35"/>
                  </a:cubicBezTo>
                  <a:cubicBezTo>
                    <a:pt x="10909" y="35"/>
                    <a:pt x="11399" y="201"/>
                    <a:pt x="11766" y="537"/>
                  </a:cubicBezTo>
                  <a:cubicBezTo>
                    <a:pt x="12236" y="954"/>
                    <a:pt x="12889" y="1172"/>
                    <a:pt x="13707" y="1189"/>
                  </a:cubicBezTo>
                  <a:lnTo>
                    <a:pt x="13707" y="1150"/>
                  </a:lnTo>
                  <a:cubicBezTo>
                    <a:pt x="12906" y="1133"/>
                    <a:pt x="12253" y="915"/>
                    <a:pt x="11801" y="519"/>
                  </a:cubicBezTo>
                  <a:cubicBezTo>
                    <a:pt x="11418" y="182"/>
                    <a:pt x="10910" y="0"/>
                    <a:pt x="102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2"/>
            <p:cNvSpPr/>
            <p:nvPr/>
          </p:nvSpPr>
          <p:spPr>
            <a:xfrm>
              <a:off x="5205407" y="3265253"/>
              <a:ext cx="3017717" cy="251906"/>
            </a:xfrm>
            <a:custGeom>
              <a:avLst/>
              <a:gdLst/>
              <a:ahLst/>
              <a:cxnLst/>
              <a:rect l="l" t="t" r="r" b="b"/>
              <a:pathLst>
                <a:path w="13381" h="1117" extrusionOk="0">
                  <a:moveTo>
                    <a:pt x="10108" y="1"/>
                  </a:moveTo>
                  <a:cubicBezTo>
                    <a:pt x="9991" y="1"/>
                    <a:pt x="9874" y="10"/>
                    <a:pt x="9756" y="29"/>
                  </a:cubicBezTo>
                  <a:cubicBezTo>
                    <a:pt x="9229" y="103"/>
                    <a:pt x="8829" y="320"/>
                    <a:pt x="8450" y="538"/>
                  </a:cubicBezTo>
                  <a:cubicBezTo>
                    <a:pt x="7981" y="790"/>
                    <a:pt x="7506" y="1042"/>
                    <a:pt x="6819" y="1060"/>
                  </a:cubicBezTo>
                  <a:cubicBezTo>
                    <a:pt x="6240" y="1060"/>
                    <a:pt x="5748" y="881"/>
                    <a:pt x="5278" y="716"/>
                  </a:cubicBezTo>
                  <a:cubicBezTo>
                    <a:pt x="4878" y="573"/>
                    <a:pt x="4460" y="407"/>
                    <a:pt x="3990" y="372"/>
                  </a:cubicBezTo>
                  <a:cubicBezTo>
                    <a:pt x="3884" y="362"/>
                    <a:pt x="3778" y="358"/>
                    <a:pt x="3670" y="358"/>
                  </a:cubicBezTo>
                  <a:cubicBezTo>
                    <a:pt x="2989" y="358"/>
                    <a:pt x="2287" y="546"/>
                    <a:pt x="1615" y="734"/>
                  </a:cubicBezTo>
                  <a:cubicBezTo>
                    <a:pt x="1071" y="881"/>
                    <a:pt x="527" y="1025"/>
                    <a:pt x="0" y="1082"/>
                  </a:cubicBezTo>
                  <a:lnTo>
                    <a:pt x="0" y="1116"/>
                  </a:lnTo>
                  <a:cubicBezTo>
                    <a:pt x="527" y="1060"/>
                    <a:pt x="1088" y="916"/>
                    <a:pt x="1615" y="773"/>
                  </a:cubicBezTo>
                  <a:cubicBezTo>
                    <a:pt x="2308" y="583"/>
                    <a:pt x="3017" y="394"/>
                    <a:pt x="3692" y="394"/>
                  </a:cubicBezTo>
                  <a:cubicBezTo>
                    <a:pt x="3792" y="394"/>
                    <a:pt x="3892" y="398"/>
                    <a:pt x="3990" y="407"/>
                  </a:cubicBezTo>
                  <a:cubicBezTo>
                    <a:pt x="4460" y="446"/>
                    <a:pt x="4861" y="607"/>
                    <a:pt x="5261" y="755"/>
                  </a:cubicBezTo>
                  <a:cubicBezTo>
                    <a:pt x="5731" y="916"/>
                    <a:pt x="6218" y="1099"/>
                    <a:pt x="6819" y="1099"/>
                  </a:cubicBezTo>
                  <a:cubicBezTo>
                    <a:pt x="7506" y="1082"/>
                    <a:pt x="7998" y="808"/>
                    <a:pt x="8468" y="573"/>
                  </a:cubicBezTo>
                  <a:cubicBezTo>
                    <a:pt x="8851" y="355"/>
                    <a:pt x="9247" y="137"/>
                    <a:pt x="9756" y="63"/>
                  </a:cubicBezTo>
                  <a:cubicBezTo>
                    <a:pt x="9874" y="44"/>
                    <a:pt x="9991" y="36"/>
                    <a:pt x="10107" y="36"/>
                  </a:cubicBezTo>
                  <a:cubicBezTo>
                    <a:pt x="10759" y="36"/>
                    <a:pt x="11389" y="310"/>
                    <a:pt x="12005" y="573"/>
                  </a:cubicBezTo>
                  <a:cubicBezTo>
                    <a:pt x="12475" y="790"/>
                    <a:pt x="12928" y="973"/>
                    <a:pt x="13380" y="1060"/>
                  </a:cubicBezTo>
                  <a:lnTo>
                    <a:pt x="13380" y="1025"/>
                  </a:lnTo>
                  <a:cubicBezTo>
                    <a:pt x="12945" y="934"/>
                    <a:pt x="12493" y="755"/>
                    <a:pt x="12023" y="538"/>
                  </a:cubicBezTo>
                  <a:cubicBezTo>
                    <a:pt x="11406" y="276"/>
                    <a:pt x="10764" y="1"/>
                    <a:pt x="101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2"/>
            <p:cNvSpPr/>
            <p:nvPr/>
          </p:nvSpPr>
          <p:spPr>
            <a:xfrm>
              <a:off x="5238783" y="3222179"/>
              <a:ext cx="2951864" cy="213567"/>
            </a:xfrm>
            <a:custGeom>
              <a:avLst/>
              <a:gdLst/>
              <a:ahLst/>
              <a:cxnLst/>
              <a:rect l="l" t="t" r="r" b="b"/>
              <a:pathLst>
                <a:path w="13089" h="947" extrusionOk="0">
                  <a:moveTo>
                    <a:pt x="9908" y="0"/>
                  </a:moveTo>
                  <a:cubicBezTo>
                    <a:pt x="9767" y="0"/>
                    <a:pt x="9624" y="12"/>
                    <a:pt x="9482" y="37"/>
                  </a:cubicBezTo>
                  <a:cubicBezTo>
                    <a:pt x="9007" y="111"/>
                    <a:pt x="8629" y="272"/>
                    <a:pt x="8268" y="437"/>
                  </a:cubicBezTo>
                  <a:cubicBezTo>
                    <a:pt x="7776" y="672"/>
                    <a:pt x="7323" y="872"/>
                    <a:pt x="6671" y="872"/>
                  </a:cubicBezTo>
                  <a:cubicBezTo>
                    <a:pt x="6646" y="873"/>
                    <a:pt x="6621" y="873"/>
                    <a:pt x="6596" y="873"/>
                  </a:cubicBezTo>
                  <a:cubicBezTo>
                    <a:pt x="6067" y="873"/>
                    <a:pt x="5615" y="699"/>
                    <a:pt x="5183" y="529"/>
                  </a:cubicBezTo>
                  <a:cubicBezTo>
                    <a:pt x="4804" y="381"/>
                    <a:pt x="4386" y="237"/>
                    <a:pt x="3916" y="202"/>
                  </a:cubicBezTo>
                  <a:cubicBezTo>
                    <a:pt x="3809" y="193"/>
                    <a:pt x="3702" y="188"/>
                    <a:pt x="3595" y="188"/>
                  </a:cubicBezTo>
                  <a:cubicBezTo>
                    <a:pt x="2871" y="188"/>
                    <a:pt x="2161" y="391"/>
                    <a:pt x="1467" y="581"/>
                  </a:cubicBezTo>
                  <a:cubicBezTo>
                    <a:pt x="997" y="707"/>
                    <a:pt x="488" y="855"/>
                    <a:pt x="0" y="907"/>
                  </a:cubicBezTo>
                  <a:lnTo>
                    <a:pt x="0" y="946"/>
                  </a:lnTo>
                  <a:cubicBezTo>
                    <a:pt x="488" y="890"/>
                    <a:pt x="997" y="746"/>
                    <a:pt x="1484" y="620"/>
                  </a:cubicBezTo>
                  <a:cubicBezTo>
                    <a:pt x="2183" y="430"/>
                    <a:pt x="2892" y="223"/>
                    <a:pt x="3606" y="223"/>
                  </a:cubicBezTo>
                  <a:cubicBezTo>
                    <a:pt x="3709" y="223"/>
                    <a:pt x="3813" y="228"/>
                    <a:pt x="3916" y="237"/>
                  </a:cubicBezTo>
                  <a:cubicBezTo>
                    <a:pt x="4386" y="272"/>
                    <a:pt x="4787" y="420"/>
                    <a:pt x="5183" y="563"/>
                  </a:cubicBezTo>
                  <a:cubicBezTo>
                    <a:pt x="5618" y="746"/>
                    <a:pt x="6092" y="907"/>
                    <a:pt x="6653" y="907"/>
                  </a:cubicBezTo>
                  <a:lnTo>
                    <a:pt x="6671" y="907"/>
                  </a:lnTo>
                  <a:cubicBezTo>
                    <a:pt x="7323" y="907"/>
                    <a:pt x="7811" y="690"/>
                    <a:pt x="8285" y="472"/>
                  </a:cubicBezTo>
                  <a:cubicBezTo>
                    <a:pt x="8646" y="311"/>
                    <a:pt x="9029" y="146"/>
                    <a:pt x="9482" y="76"/>
                  </a:cubicBezTo>
                  <a:cubicBezTo>
                    <a:pt x="9627" y="50"/>
                    <a:pt x="9772" y="38"/>
                    <a:pt x="9916" y="38"/>
                  </a:cubicBezTo>
                  <a:cubicBezTo>
                    <a:pt x="10574" y="38"/>
                    <a:pt x="11211" y="286"/>
                    <a:pt x="11836" y="511"/>
                  </a:cubicBezTo>
                  <a:cubicBezTo>
                    <a:pt x="12271" y="672"/>
                    <a:pt x="12671" y="816"/>
                    <a:pt x="13089" y="890"/>
                  </a:cubicBezTo>
                  <a:lnTo>
                    <a:pt x="13089" y="855"/>
                  </a:lnTo>
                  <a:cubicBezTo>
                    <a:pt x="12689" y="781"/>
                    <a:pt x="12293" y="637"/>
                    <a:pt x="11857" y="472"/>
                  </a:cubicBezTo>
                  <a:cubicBezTo>
                    <a:pt x="11230" y="250"/>
                    <a:pt x="10575" y="0"/>
                    <a:pt x="99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2"/>
            <p:cNvSpPr/>
            <p:nvPr/>
          </p:nvSpPr>
          <p:spPr>
            <a:xfrm>
              <a:off x="5271033" y="3176850"/>
              <a:ext cx="2887365" cy="185152"/>
            </a:xfrm>
            <a:custGeom>
              <a:avLst/>
              <a:gdLst/>
              <a:ahLst/>
              <a:cxnLst/>
              <a:rect l="l" t="t" r="r" b="b"/>
              <a:pathLst>
                <a:path w="12803" h="821" extrusionOk="0">
                  <a:moveTo>
                    <a:pt x="9704" y="0"/>
                  </a:moveTo>
                  <a:cubicBezTo>
                    <a:pt x="9472" y="0"/>
                    <a:pt x="9236" y="23"/>
                    <a:pt x="8995" y="77"/>
                  </a:cubicBezTo>
                  <a:cubicBezTo>
                    <a:pt x="8669" y="146"/>
                    <a:pt x="8360" y="277"/>
                    <a:pt x="8068" y="386"/>
                  </a:cubicBezTo>
                  <a:cubicBezTo>
                    <a:pt x="7581" y="564"/>
                    <a:pt x="7124" y="747"/>
                    <a:pt x="6528" y="764"/>
                  </a:cubicBezTo>
                  <a:lnTo>
                    <a:pt x="6493" y="764"/>
                  </a:lnTo>
                  <a:cubicBezTo>
                    <a:pt x="5949" y="764"/>
                    <a:pt x="5475" y="582"/>
                    <a:pt x="5040" y="403"/>
                  </a:cubicBezTo>
                  <a:cubicBezTo>
                    <a:pt x="4731" y="294"/>
                    <a:pt x="4404" y="168"/>
                    <a:pt x="4061" y="94"/>
                  </a:cubicBezTo>
                  <a:cubicBezTo>
                    <a:pt x="3863" y="59"/>
                    <a:pt x="3664" y="44"/>
                    <a:pt x="3465" y="44"/>
                  </a:cubicBezTo>
                  <a:cubicBezTo>
                    <a:pt x="2717" y="44"/>
                    <a:pt x="1964" y="260"/>
                    <a:pt x="1232" y="473"/>
                  </a:cubicBezTo>
                  <a:cubicBezTo>
                    <a:pt x="797" y="582"/>
                    <a:pt x="401" y="712"/>
                    <a:pt x="1" y="782"/>
                  </a:cubicBezTo>
                  <a:lnTo>
                    <a:pt x="1" y="821"/>
                  </a:lnTo>
                  <a:cubicBezTo>
                    <a:pt x="401" y="747"/>
                    <a:pt x="814" y="621"/>
                    <a:pt x="1250" y="512"/>
                  </a:cubicBezTo>
                  <a:cubicBezTo>
                    <a:pt x="1983" y="295"/>
                    <a:pt x="2728" y="81"/>
                    <a:pt x="3473" y="81"/>
                  </a:cubicBezTo>
                  <a:cubicBezTo>
                    <a:pt x="3669" y="81"/>
                    <a:pt x="3865" y="96"/>
                    <a:pt x="4061" y="129"/>
                  </a:cubicBezTo>
                  <a:cubicBezTo>
                    <a:pt x="4387" y="203"/>
                    <a:pt x="4713" y="312"/>
                    <a:pt x="5022" y="438"/>
                  </a:cubicBezTo>
                  <a:cubicBezTo>
                    <a:pt x="5475" y="621"/>
                    <a:pt x="5966" y="799"/>
                    <a:pt x="6528" y="799"/>
                  </a:cubicBezTo>
                  <a:cubicBezTo>
                    <a:pt x="7124" y="782"/>
                    <a:pt x="7616" y="603"/>
                    <a:pt x="8068" y="421"/>
                  </a:cubicBezTo>
                  <a:cubicBezTo>
                    <a:pt x="8377" y="294"/>
                    <a:pt x="8669" y="186"/>
                    <a:pt x="9012" y="112"/>
                  </a:cubicBezTo>
                  <a:cubicBezTo>
                    <a:pt x="9248" y="58"/>
                    <a:pt x="9479" y="36"/>
                    <a:pt x="9706" y="36"/>
                  </a:cubicBezTo>
                  <a:cubicBezTo>
                    <a:pt x="10407" y="36"/>
                    <a:pt x="11071" y="252"/>
                    <a:pt x="11714" y="455"/>
                  </a:cubicBezTo>
                  <a:cubicBezTo>
                    <a:pt x="12058" y="564"/>
                    <a:pt x="12437" y="690"/>
                    <a:pt x="12781" y="764"/>
                  </a:cubicBezTo>
                  <a:lnTo>
                    <a:pt x="12802" y="730"/>
                  </a:lnTo>
                  <a:cubicBezTo>
                    <a:pt x="12437" y="656"/>
                    <a:pt x="12076" y="529"/>
                    <a:pt x="11732" y="421"/>
                  </a:cubicBezTo>
                  <a:cubicBezTo>
                    <a:pt x="11076" y="214"/>
                    <a:pt x="10411" y="0"/>
                    <a:pt x="97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2"/>
            <p:cNvSpPr/>
            <p:nvPr/>
          </p:nvSpPr>
          <p:spPr>
            <a:xfrm>
              <a:off x="5303507" y="3110547"/>
              <a:ext cx="2821512" cy="177935"/>
            </a:xfrm>
            <a:custGeom>
              <a:avLst/>
              <a:gdLst/>
              <a:ahLst/>
              <a:cxnLst/>
              <a:rect l="l" t="t" r="r" b="b"/>
              <a:pathLst>
                <a:path w="12511" h="789" extrusionOk="0">
                  <a:moveTo>
                    <a:pt x="9546" y="1"/>
                  </a:moveTo>
                  <a:cubicBezTo>
                    <a:pt x="9305" y="1"/>
                    <a:pt x="9056" y="24"/>
                    <a:pt x="8794" y="79"/>
                  </a:cubicBezTo>
                  <a:cubicBezTo>
                    <a:pt x="8468" y="153"/>
                    <a:pt x="8176" y="262"/>
                    <a:pt x="7889" y="371"/>
                  </a:cubicBezTo>
                  <a:cubicBezTo>
                    <a:pt x="7415" y="549"/>
                    <a:pt x="6962" y="732"/>
                    <a:pt x="6384" y="732"/>
                  </a:cubicBezTo>
                  <a:lnTo>
                    <a:pt x="6349" y="732"/>
                  </a:lnTo>
                  <a:cubicBezTo>
                    <a:pt x="5822" y="732"/>
                    <a:pt x="5370" y="549"/>
                    <a:pt x="4913" y="388"/>
                  </a:cubicBezTo>
                  <a:cubicBezTo>
                    <a:pt x="4626" y="262"/>
                    <a:pt x="4299" y="153"/>
                    <a:pt x="3973" y="79"/>
                  </a:cubicBezTo>
                  <a:cubicBezTo>
                    <a:pt x="3757" y="40"/>
                    <a:pt x="3542" y="22"/>
                    <a:pt x="3329" y="22"/>
                  </a:cubicBezTo>
                  <a:cubicBezTo>
                    <a:pt x="2561" y="22"/>
                    <a:pt x="1814" y="248"/>
                    <a:pt x="1088" y="462"/>
                  </a:cubicBezTo>
                  <a:cubicBezTo>
                    <a:pt x="710" y="571"/>
                    <a:pt x="366" y="680"/>
                    <a:pt x="0" y="749"/>
                  </a:cubicBezTo>
                  <a:lnTo>
                    <a:pt x="0" y="789"/>
                  </a:lnTo>
                  <a:cubicBezTo>
                    <a:pt x="366" y="715"/>
                    <a:pt x="744" y="606"/>
                    <a:pt x="1106" y="497"/>
                  </a:cubicBezTo>
                  <a:cubicBezTo>
                    <a:pt x="1833" y="282"/>
                    <a:pt x="2571" y="59"/>
                    <a:pt x="3336" y="59"/>
                  </a:cubicBezTo>
                  <a:cubicBezTo>
                    <a:pt x="3546" y="59"/>
                    <a:pt x="3758" y="76"/>
                    <a:pt x="3973" y="114"/>
                  </a:cubicBezTo>
                  <a:cubicBezTo>
                    <a:pt x="4299" y="188"/>
                    <a:pt x="4608" y="297"/>
                    <a:pt x="4913" y="423"/>
                  </a:cubicBezTo>
                  <a:cubicBezTo>
                    <a:pt x="5348" y="588"/>
                    <a:pt x="5822" y="767"/>
                    <a:pt x="6384" y="767"/>
                  </a:cubicBezTo>
                  <a:cubicBezTo>
                    <a:pt x="6962" y="767"/>
                    <a:pt x="7437" y="588"/>
                    <a:pt x="7907" y="406"/>
                  </a:cubicBezTo>
                  <a:cubicBezTo>
                    <a:pt x="8176" y="297"/>
                    <a:pt x="8468" y="188"/>
                    <a:pt x="8794" y="114"/>
                  </a:cubicBezTo>
                  <a:cubicBezTo>
                    <a:pt x="9050" y="59"/>
                    <a:pt x="9296" y="36"/>
                    <a:pt x="9536" y="36"/>
                  </a:cubicBezTo>
                  <a:cubicBezTo>
                    <a:pt x="10249" y="36"/>
                    <a:pt x="10907" y="244"/>
                    <a:pt x="11588" y="462"/>
                  </a:cubicBezTo>
                  <a:cubicBezTo>
                    <a:pt x="11875" y="549"/>
                    <a:pt x="12184" y="641"/>
                    <a:pt x="12510" y="732"/>
                  </a:cubicBezTo>
                  <a:lnTo>
                    <a:pt x="12510" y="697"/>
                  </a:lnTo>
                  <a:cubicBezTo>
                    <a:pt x="12201" y="623"/>
                    <a:pt x="11897" y="514"/>
                    <a:pt x="11588" y="423"/>
                  </a:cubicBezTo>
                  <a:cubicBezTo>
                    <a:pt x="10908" y="208"/>
                    <a:pt x="10262" y="1"/>
                    <a:pt x="95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2"/>
            <p:cNvSpPr/>
            <p:nvPr/>
          </p:nvSpPr>
          <p:spPr>
            <a:xfrm>
              <a:off x="5340718" y="3044470"/>
              <a:ext cx="2755885" cy="170493"/>
            </a:xfrm>
            <a:custGeom>
              <a:avLst/>
              <a:gdLst/>
              <a:ahLst/>
              <a:cxnLst/>
              <a:rect l="l" t="t" r="r" b="b"/>
              <a:pathLst>
                <a:path w="12220" h="756" extrusionOk="0">
                  <a:moveTo>
                    <a:pt x="9426" y="1"/>
                  </a:moveTo>
                  <a:cubicBezTo>
                    <a:pt x="9154" y="1"/>
                    <a:pt x="8873" y="31"/>
                    <a:pt x="8577" y="103"/>
                  </a:cubicBezTo>
                  <a:cubicBezTo>
                    <a:pt x="8268" y="155"/>
                    <a:pt x="7994" y="264"/>
                    <a:pt x="7724" y="372"/>
                  </a:cubicBezTo>
                  <a:cubicBezTo>
                    <a:pt x="7233" y="555"/>
                    <a:pt x="6797" y="716"/>
                    <a:pt x="6219" y="716"/>
                  </a:cubicBezTo>
                  <a:lnTo>
                    <a:pt x="6201" y="716"/>
                  </a:lnTo>
                  <a:cubicBezTo>
                    <a:pt x="5657" y="716"/>
                    <a:pt x="5205" y="538"/>
                    <a:pt x="4770" y="372"/>
                  </a:cubicBezTo>
                  <a:cubicBezTo>
                    <a:pt x="4478" y="264"/>
                    <a:pt x="4169" y="155"/>
                    <a:pt x="3860" y="81"/>
                  </a:cubicBezTo>
                  <a:cubicBezTo>
                    <a:pt x="3625" y="36"/>
                    <a:pt x="3392" y="17"/>
                    <a:pt x="3164" y="17"/>
                  </a:cubicBezTo>
                  <a:cubicBezTo>
                    <a:pt x="2392" y="17"/>
                    <a:pt x="1661" y="239"/>
                    <a:pt x="962" y="464"/>
                  </a:cubicBezTo>
                  <a:cubicBezTo>
                    <a:pt x="636" y="555"/>
                    <a:pt x="327" y="646"/>
                    <a:pt x="1" y="716"/>
                  </a:cubicBezTo>
                  <a:lnTo>
                    <a:pt x="18" y="755"/>
                  </a:lnTo>
                  <a:cubicBezTo>
                    <a:pt x="327" y="681"/>
                    <a:pt x="653" y="590"/>
                    <a:pt x="962" y="499"/>
                  </a:cubicBezTo>
                  <a:cubicBezTo>
                    <a:pt x="1672" y="277"/>
                    <a:pt x="2395" y="54"/>
                    <a:pt x="3153" y="54"/>
                  </a:cubicBezTo>
                  <a:cubicBezTo>
                    <a:pt x="3380" y="54"/>
                    <a:pt x="3609" y="74"/>
                    <a:pt x="3843" y="120"/>
                  </a:cubicBezTo>
                  <a:cubicBezTo>
                    <a:pt x="4169" y="172"/>
                    <a:pt x="4461" y="298"/>
                    <a:pt x="4748" y="407"/>
                  </a:cubicBezTo>
                  <a:cubicBezTo>
                    <a:pt x="5183" y="572"/>
                    <a:pt x="5657" y="755"/>
                    <a:pt x="6201" y="755"/>
                  </a:cubicBezTo>
                  <a:lnTo>
                    <a:pt x="6219" y="755"/>
                  </a:lnTo>
                  <a:cubicBezTo>
                    <a:pt x="6797" y="755"/>
                    <a:pt x="7272" y="572"/>
                    <a:pt x="7724" y="407"/>
                  </a:cubicBezTo>
                  <a:cubicBezTo>
                    <a:pt x="7994" y="298"/>
                    <a:pt x="8286" y="190"/>
                    <a:pt x="8577" y="137"/>
                  </a:cubicBezTo>
                  <a:cubicBezTo>
                    <a:pt x="8873" y="67"/>
                    <a:pt x="9152" y="38"/>
                    <a:pt x="9421" y="38"/>
                  </a:cubicBezTo>
                  <a:cubicBezTo>
                    <a:pt x="10122" y="38"/>
                    <a:pt x="10753" y="240"/>
                    <a:pt x="11423" y="464"/>
                  </a:cubicBezTo>
                  <a:cubicBezTo>
                    <a:pt x="11675" y="538"/>
                    <a:pt x="11928" y="625"/>
                    <a:pt x="12202" y="699"/>
                  </a:cubicBezTo>
                  <a:lnTo>
                    <a:pt x="12219" y="664"/>
                  </a:lnTo>
                  <a:cubicBezTo>
                    <a:pt x="11949" y="590"/>
                    <a:pt x="11675" y="499"/>
                    <a:pt x="11423" y="429"/>
                  </a:cubicBezTo>
                  <a:cubicBezTo>
                    <a:pt x="10766" y="206"/>
                    <a:pt x="10130" y="1"/>
                    <a:pt x="94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2"/>
            <p:cNvSpPr/>
            <p:nvPr/>
          </p:nvSpPr>
          <p:spPr>
            <a:xfrm>
              <a:off x="5385822" y="2979295"/>
              <a:ext cx="2682139" cy="169817"/>
            </a:xfrm>
            <a:custGeom>
              <a:avLst/>
              <a:gdLst/>
              <a:ahLst/>
              <a:cxnLst/>
              <a:rect l="l" t="t" r="r" b="b"/>
              <a:pathLst>
                <a:path w="11893" h="753" extrusionOk="0">
                  <a:moveTo>
                    <a:pt x="9192" y="0"/>
                  </a:moveTo>
                  <a:cubicBezTo>
                    <a:pt x="8915" y="0"/>
                    <a:pt x="8627" y="30"/>
                    <a:pt x="8321" y="100"/>
                  </a:cubicBezTo>
                  <a:cubicBezTo>
                    <a:pt x="8029" y="174"/>
                    <a:pt x="7777" y="283"/>
                    <a:pt x="7507" y="370"/>
                  </a:cubicBezTo>
                  <a:cubicBezTo>
                    <a:pt x="7033" y="553"/>
                    <a:pt x="6580" y="718"/>
                    <a:pt x="6019" y="718"/>
                  </a:cubicBezTo>
                  <a:lnTo>
                    <a:pt x="6001" y="718"/>
                  </a:lnTo>
                  <a:cubicBezTo>
                    <a:pt x="5457" y="718"/>
                    <a:pt x="5005" y="535"/>
                    <a:pt x="4570" y="370"/>
                  </a:cubicBezTo>
                  <a:cubicBezTo>
                    <a:pt x="4296" y="261"/>
                    <a:pt x="4004" y="152"/>
                    <a:pt x="3699" y="100"/>
                  </a:cubicBezTo>
                  <a:cubicBezTo>
                    <a:pt x="3438" y="42"/>
                    <a:pt x="3185" y="17"/>
                    <a:pt x="2938" y="17"/>
                  </a:cubicBezTo>
                  <a:cubicBezTo>
                    <a:pt x="2188" y="17"/>
                    <a:pt x="1495" y="245"/>
                    <a:pt x="815" y="461"/>
                  </a:cubicBezTo>
                  <a:cubicBezTo>
                    <a:pt x="545" y="553"/>
                    <a:pt x="271" y="627"/>
                    <a:pt x="1" y="696"/>
                  </a:cubicBezTo>
                  <a:lnTo>
                    <a:pt x="1" y="735"/>
                  </a:lnTo>
                  <a:cubicBezTo>
                    <a:pt x="288" y="661"/>
                    <a:pt x="562" y="570"/>
                    <a:pt x="815" y="500"/>
                  </a:cubicBezTo>
                  <a:cubicBezTo>
                    <a:pt x="1522" y="269"/>
                    <a:pt x="2198" y="57"/>
                    <a:pt x="2936" y="57"/>
                  </a:cubicBezTo>
                  <a:cubicBezTo>
                    <a:pt x="3183" y="57"/>
                    <a:pt x="3436" y="80"/>
                    <a:pt x="3699" y="135"/>
                  </a:cubicBezTo>
                  <a:cubicBezTo>
                    <a:pt x="4004" y="191"/>
                    <a:pt x="4278" y="300"/>
                    <a:pt x="4570" y="409"/>
                  </a:cubicBezTo>
                  <a:cubicBezTo>
                    <a:pt x="5005" y="570"/>
                    <a:pt x="5457" y="753"/>
                    <a:pt x="6001" y="753"/>
                  </a:cubicBezTo>
                  <a:lnTo>
                    <a:pt x="6019" y="753"/>
                  </a:lnTo>
                  <a:cubicBezTo>
                    <a:pt x="6597" y="753"/>
                    <a:pt x="7072" y="570"/>
                    <a:pt x="7524" y="409"/>
                  </a:cubicBezTo>
                  <a:cubicBezTo>
                    <a:pt x="7777" y="300"/>
                    <a:pt x="8051" y="209"/>
                    <a:pt x="8321" y="135"/>
                  </a:cubicBezTo>
                  <a:cubicBezTo>
                    <a:pt x="8627" y="65"/>
                    <a:pt x="8915" y="35"/>
                    <a:pt x="9191" y="35"/>
                  </a:cubicBezTo>
                  <a:cubicBezTo>
                    <a:pt x="9911" y="35"/>
                    <a:pt x="10548" y="238"/>
                    <a:pt x="11205" y="461"/>
                  </a:cubicBezTo>
                  <a:cubicBezTo>
                    <a:pt x="11423" y="535"/>
                    <a:pt x="11658" y="609"/>
                    <a:pt x="11876" y="679"/>
                  </a:cubicBezTo>
                  <a:lnTo>
                    <a:pt x="11893" y="644"/>
                  </a:lnTo>
                  <a:cubicBezTo>
                    <a:pt x="11658" y="570"/>
                    <a:pt x="11440" y="500"/>
                    <a:pt x="11223" y="426"/>
                  </a:cubicBezTo>
                  <a:cubicBezTo>
                    <a:pt x="10553" y="203"/>
                    <a:pt x="9913" y="0"/>
                    <a:pt x="91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2"/>
            <p:cNvSpPr/>
            <p:nvPr/>
          </p:nvSpPr>
          <p:spPr>
            <a:xfrm>
              <a:off x="5426190" y="2910061"/>
              <a:ext cx="2613355" cy="169366"/>
            </a:xfrm>
            <a:custGeom>
              <a:avLst/>
              <a:gdLst/>
              <a:ahLst/>
              <a:cxnLst/>
              <a:rect l="l" t="t" r="r" b="b"/>
              <a:pathLst>
                <a:path w="11588" h="751" extrusionOk="0">
                  <a:moveTo>
                    <a:pt x="2767" y="1"/>
                  </a:moveTo>
                  <a:cubicBezTo>
                    <a:pt x="2048" y="1"/>
                    <a:pt x="1321" y="262"/>
                    <a:pt x="653" y="498"/>
                  </a:cubicBezTo>
                  <a:cubicBezTo>
                    <a:pt x="418" y="568"/>
                    <a:pt x="200" y="642"/>
                    <a:pt x="0" y="716"/>
                  </a:cubicBezTo>
                  <a:lnTo>
                    <a:pt x="18" y="751"/>
                  </a:lnTo>
                  <a:cubicBezTo>
                    <a:pt x="218" y="677"/>
                    <a:pt x="435" y="607"/>
                    <a:pt x="670" y="533"/>
                  </a:cubicBezTo>
                  <a:cubicBezTo>
                    <a:pt x="1319" y="302"/>
                    <a:pt x="2055" y="39"/>
                    <a:pt x="2759" y="39"/>
                  </a:cubicBezTo>
                  <a:cubicBezTo>
                    <a:pt x="2825" y="39"/>
                    <a:pt x="2890" y="41"/>
                    <a:pt x="2955" y="46"/>
                  </a:cubicBezTo>
                  <a:cubicBezTo>
                    <a:pt x="3464" y="81"/>
                    <a:pt x="3899" y="242"/>
                    <a:pt x="4317" y="390"/>
                  </a:cubicBezTo>
                  <a:cubicBezTo>
                    <a:pt x="4769" y="568"/>
                    <a:pt x="5261" y="733"/>
                    <a:pt x="5840" y="751"/>
                  </a:cubicBezTo>
                  <a:lnTo>
                    <a:pt x="5857" y="751"/>
                  </a:lnTo>
                  <a:cubicBezTo>
                    <a:pt x="6436" y="751"/>
                    <a:pt x="6871" y="590"/>
                    <a:pt x="7328" y="424"/>
                  </a:cubicBezTo>
                  <a:cubicBezTo>
                    <a:pt x="7632" y="316"/>
                    <a:pt x="7941" y="207"/>
                    <a:pt x="8285" y="155"/>
                  </a:cubicBezTo>
                  <a:cubicBezTo>
                    <a:pt x="8560" y="105"/>
                    <a:pt x="8815" y="83"/>
                    <a:pt x="9057" y="83"/>
                  </a:cubicBezTo>
                  <a:cubicBezTo>
                    <a:pt x="9789" y="83"/>
                    <a:pt x="10398" y="284"/>
                    <a:pt x="11079" y="516"/>
                  </a:cubicBezTo>
                  <a:cubicBezTo>
                    <a:pt x="11244" y="568"/>
                    <a:pt x="11405" y="625"/>
                    <a:pt x="11588" y="677"/>
                  </a:cubicBezTo>
                  <a:lnTo>
                    <a:pt x="11588" y="642"/>
                  </a:lnTo>
                  <a:cubicBezTo>
                    <a:pt x="11405" y="590"/>
                    <a:pt x="11244" y="533"/>
                    <a:pt x="11079" y="481"/>
                  </a:cubicBezTo>
                  <a:cubicBezTo>
                    <a:pt x="10396" y="248"/>
                    <a:pt x="9785" y="45"/>
                    <a:pt x="9050" y="45"/>
                  </a:cubicBezTo>
                  <a:cubicBezTo>
                    <a:pt x="8811" y="45"/>
                    <a:pt x="8558" y="66"/>
                    <a:pt x="8285" y="115"/>
                  </a:cubicBezTo>
                  <a:cubicBezTo>
                    <a:pt x="7924" y="172"/>
                    <a:pt x="7615" y="298"/>
                    <a:pt x="7328" y="390"/>
                  </a:cubicBezTo>
                  <a:cubicBezTo>
                    <a:pt x="6854" y="551"/>
                    <a:pt x="6418" y="716"/>
                    <a:pt x="5857" y="716"/>
                  </a:cubicBezTo>
                  <a:lnTo>
                    <a:pt x="5840" y="716"/>
                  </a:lnTo>
                  <a:cubicBezTo>
                    <a:pt x="5261" y="699"/>
                    <a:pt x="4787" y="533"/>
                    <a:pt x="4317" y="372"/>
                  </a:cubicBezTo>
                  <a:cubicBezTo>
                    <a:pt x="3899" y="207"/>
                    <a:pt x="3464" y="46"/>
                    <a:pt x="2955" y="7"/>
                  </a:cubicBezTo>
                  <a:cubicBezTo>
                    <a:pt x="2892" y="3"/>
                    <a:pt x="2829" y="1"/>
                    <a:pt x="276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2"/>
            <p:cNvSpPr/>
            <p:nvPr/>
          </p:nvSpPr>
          <p:spPr>
            <a:xfrm>
              <a:off x="5463400" y="2851877"/>
              <a:ext cx="2551562" cy="166659"/>
            </a:xfrm>
            <a:custGeom>
              <a:avLst/>
              <a:gdLst/>
              <a:ahLst/>
              <a:cxnLst/>
              <a:rect l="l" t="t" r="r" b="b"/>
              <a:pathLst>
                <a:path w="11314" h="739" extrusionOk="0">
                  <a:moveTo>
                    <a:pt x="2594" y="1"/>
                  </a:moveTo>
                  <a:cubicBezTo>
                    <a:pt x="1896" y="1"/>
                    <a:pt x="1191" y="257"/>
                    <a:pt x="562" y="482"/>
                  </a:cubicBezTo>
                  <a:cubicBezTo>
                    <a:pt x="362" y="556"/>
                    <a:pt x="179" y="608"/>
                    <a:pt x="1" y="682"/>
                  </a:cubicBezTo>
                  <a:lnTo>
                    <a:pt x="18" y="700"/>
                  </a:lnTo>
                  <a:cubicBezTo>
                    <a:pt x="201" y="648"/>
                    <a:pt x="379" y="591"/>
                    <a:pt x="579" y="521"/>
                  </a:cubicBezTo>
                  <a:cubicBezTo>
                    <a:pt x="1196" y="291"/>
                    <a:pt x="1903" y="37"/>
                    <a:pt x="2604" y="37"/>
                  </a:cubicBezTo>
                  <a:cubicBezTo>
                    <a:pt x="2685" y="37"/>
                    <a:pt x="2766" y="40"/>
                    <a:pt x="2846" y="47"/>
                  </a:cubicBezTo>
                  <a:cubicBezTo>
                    <a:pt x="3334" y="86"/>
                    <a:pt x="3751" y="247"/>
                    <a:pt x="4152" y="391"/>
                  </a:cubicBezTo>
                  <a:cubicBezTo>
                    <a:pt x="4604" y="556"/>
                    <a:pt x="5096" y="739"/>
                    <a:pt x="5675" y="739"/>
                  </a:cubicBezTo>
                  <a:lnTo>
                    <a:pt x="5692" y="739"/>
                  </a:lnTo>
                  <a:cubicBezTo>
                    <a:pt x="6271" y="739"/>
                    <a:pt x="6706" y="591"/>
                    <a:pt x="7163" y="430"/>
                  </a:cubicBezTo>
                  <a:cubicBezTo>
                    <a:pt x="7450" y="321"/>
                    <a:pt x="7742" y="212"/>
                    <a:pt x="8068" y="156"/>
                  </a:cubicBezTo>
                  <a:cubicBezTo>
                    <a:pt x="8375" y="97"/>
                    <a:pt x="8653" y="72"/>
                    <a:pt x="8915" y="72"/>
                  </a:cubicBezTo>
                  <a:cubicBezTo>
                    <a:pt x="9623" y="72"/>
                    <a:pt x="10206" y="261"/>
                    <a:pt x="10896" y="500"/>
                  </a:cubicBezTo>
                  <a:cubicBezTo>
                    <a:pt x="11022" y="556"/>
                    <a:pt x="11149" y="591"/>
                    <a:pt x="11297" y="648"/>
                  </a:cubicBezTo>
                  <a:lnTo>
                    <a:pt x="11314" y="608"/>
                  </a:lnTo>
                  <a:cubicBezTo>
                    <a:pt x="11166" y="556"/>
                    <a:pt x="11022" y="521"/>
                    <a:pt x="10896" y="465"/>
                  </a:cubicBezTo>
                  <a:cubicBezTo>
                    <a:pt x="10199" y="237"/>
                    <a:pt x="9611" y="39"/>
                    <a:pt x="8892" y="39"/>
                  </a:cubicBezTo>
                  <a:cubicBezTo>
                    <a:pt x="8637" y="39"/>
                    <a:pt x="8366" y="64"/>
                    <a:pt x="8068" y="121"/>
                  </a:cubicBezTo>
                  <a:cubicBezTo>
                    <a:pt x="7724" y="173"/>
                    <a:pt x="7433" y="282"/>
                    <a:pt x="7141" y="391"/>
                  </a:cubicBezTo>
                  <a:cubicBezTo>
                    <a:pt x="6689" y="556"/>
                    <a:pt x="6253" y="700"/>
                    <a:pt x="5692" y="700"/>
                  </a:cubicBezTo>
                  <a:lnTo>
                    <a:pt x="5675" y="700"/>
                  </a:lnTo>
                  <a:cubicBezTo>
                    <a:pt x="5096" y="700"/>
                    <a:pt x="4622" y="521"/>
                    <a:pt x="4169" y="356"/>
                  </a:cubicBezTo>
                  <a:cubicBezTo>
                    <a:pt x="3751" y="212"/>
                    <a:pt x="3334" y="47"/>
                    <a:pt x="2846" y="12"/>
                  </a:cubicBezTo>
                  <a:cubicBezTo>
                    <a:pt x="2763" y="4"/>
                    <a:pt x="2678" y="1"/>
                    <a:pt x="25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2"/>
            <p:cNvSpPr/>
            <p:nvPr/>
          </p:nvSpPr>
          <p:spPr>
            <a:xfrm>
              <a:off x="7843075" y="2879165"/>
              <a:ext cx="813685" cy="2130487"/>
            </a:xfrm>
            <a:custGeom>
              <a:avLst/>
              <a:gdLst/>
              <a:ahLst/>
              <a:cxnLst/>
              <a:rect l="l" t="t" r="r" b="b"/>
              <a:pathLst>
                <a:path w="3608" h="9447" extrusionOk="0">
                  <a:moveTo>
                    <a:pt x="35" y="0"/>
                  </a:moveTo>
                  <a:lnTo>
                    <a:pt x="1" y="18"/>
                  </a:lnTo>
                  <a:cubicBezTo>
                    <a:pt x="997" y="2920"/>
                    <a:pt x="2137" y="5840"/>
                    <a:pt x="3264" y="8668"/>
                  </a:cubicBezTo>
                  <a:lnTo>
                    <a:pt x="3573" y="9447"/>
                  </a:lnTo>
                  <a:lnTo>
                    <a:pt x="3608" y="9429"/>
                  </a:lnTo>
                  <a:lnTo>
                    <a:pt x="3299" y="8646"/>
                  </a:lnTo>
                  <a:cubicBezTo>
                    <a:pt x="2176" y="5818"/>
                    <a:pt x="1032" y="290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2"/>
            <p:cNvSpPr/>
            <p:nvPr/>
          </p:nvSpPr>
          <p:spPr>
            <a:xfrm>
              <a:off x="7707764" y="2837895"/>
              <a:ext cx="707690" cy="2171758"/>
            </a:xfrm>
            <a:custGeom>
              <a:avLst/>
              <a:gdLst/>
              <a:ahLst/>
              <a:cxnLst/>
              <a:rect l="l" t="t" r="r" b="b"/>
              <a:pathLst>
                <a:path w="3138" h="9630" extrusionOk="0">
                  <a:moveTo>
                    <a:pt x="0" y="0"/>
                  </a:moveTo>
                  <a:cubicBezTo>
                    <a:pt x="1127" y="3699"/>
                    <a:pt x="2123" y="6745"/>
                    <a:pt x="3103" y="9630"/>
                  </a:cubicBezTo>
                  <a:lnTo>
                    <a:pt x="3137" y="9630"/>
                  </a:lnTo>
                  <a:cubicBezTo>
                    <a:pt x="2158" y="6745"/>
                    <a:pt x="1162" y="3682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2"/>
            <p:cNvSpPr/>
            <p:nvPr/>
          </p:nvSpPr>
          <p:spPr>
            <a:xfrm>
              <a:off x="7569295" y="2809480"/>
              <a:ext cx="608685" cy="2200173"/>
            </a:xfrm>
            <a:custGeom>
              <a:avLst/>
              <a:gdLst/>
              <a:ahLst/>
              <a:cxnLst/>
              <a:rect l="l" t="t" r="r" b="b"/>
              <a:pathLst>
                <a:path w="2699" h="9756" extrusionOk="0">
                  <a:moveTo>
                    <a:pt x="35" y="0"/>
                  </a:moveTo>
                  <a:lnTo>
                    <a:pt x="1" y="18"/>
                  </a:lnTo>
                  <a:cubicBezTo>
                    <a:pt x="379" y="1340"/>
                    <a:pt x="723" y="2685"/>
                    <a:pt x="1088" y="3973"/>
                  </a:cubicBezTo>
                  <a:cubicBezTo>
                    <a:pt x="1576" y="5857"/>
                    <a:pt x="2102" y="7815"/>
                    <a:pt x="2663" y="9756"/>
                  </a:cubicBezTo>
                  <a:lnTo>
                    <a:pt x="2698" y="9756"/>
                  </a:lnTo>
                  <a:cubicBezTo>
                    <a:pt x="2137" y="7815"/>
                    <a:pt x="1610" y="5857"/>
                    <a:pt x="1106" y="3951"/>
                  </a:cubicBezTo>
                  <a:cubicBezTo>
                    <a:pt x="762" y="2668"/>
                    <a:pt x="414" y="1323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2"/>
            <p:cNvSpPr/>
            <p:nvPr/>
          </p:nvSpPr>
          <p:spPr>
            <a:xfrm>
              <a:off x="7433984" y="2809480"/>
              <a:ext cx="503592" cy="2138381"/>
            </a:xfrm>
            <a:custGeom>
              <a:avLst/>
              <a:gdLst/>
              <a:ahLst/>
              <a:cxnLst/>
              <a:rect l="l" t="t" r="r" b="b"/>
              <a:pathLst>
                <a:path w="2233" h="9482" extrusionOk="0">
                  <a:moveTo>
                    <a:pt x="0" y="0"/>
                  </a:moveTo>
                  <a:cubicBezTo>
                    <a:pt x="144" y="635"/>
                    <a:pt x="361" y="1232"/>
                    <a:pt x="579" y="1815"/>
                  </a:cubicBezTo>
                  <a:cubicBezTo>
                    <a:pt x="870" y="2611"/>
                    <a:pt x="1162" y="3429"/>
                    <a:pt x="1288" y="4260"/>
                  </a:cubicBezTo>
                  <a:cubicBezTo>
                    <a:pt x="1362" y="4660"/>
                    <a:pt x="1414" y="5061"/>
                    <a:pt x="1488" y="5457"/>
                  </a:cubicBezTo>
                  <a:cubicBezTo>
                    <a:pt x="1688" y="6819"/>
                    <a:pt x="1884" y="8124"/>
                    <a:pt x="2193" y="9482"/>
                  </a:cubicBezTo>
                  <a:lnTo>
                    <a:pt x="2232" y="9482"/>
                  </a:lnTo>
                  <a:cubicBezTo>
                    <a:pt x="1923" y="8107"/>
                    <a:pt x="1723" y="6819"/>
                    <a:pt x="1523" y="5439"/>
                  </a:cubicBezTo>
                  <a:cubicBezTo>
                    <a:pt x="1449" y="5061"/>
                    <a:pt x="1397" y="4660"/>
                    <a:pt x="1323" y="4260"/>
                  </a:cubicBezTo>
                  <a:cubicBezTo>
                    <a:pt x="1197" y="3407"/>
                    <a:pt x="905" y="2594"/>
                    <a:pt x="618" y="1815"/>
                  </a:cubicBezTo>
                  <a:cubicBezTo>
                    <a:pt x="400" y="1214"/>
                    <a:pt x="183" y="618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2"/>
            <p:cNvSpPr/>
            <p:nvPr/>
          </p:nvSpPr>
          <p:spPr>
            <a:xfrm>
              <a:off x="7290554" y="2822109"/>
              <a:ext cx="413383" cy="2064861"/>
            </a:xfrm>
            <a:custGeom>
              <a:avLst/>
              <a:gdLst/>
              <a:ahLst/>
              <a:cxnLst/>
              <a:rect l="l" t="t" r="r" b="b"/>
              <a:pathLst>
                <a:path w="1833" h="9156" extrusionOk="0">
                  <a:moveTo>
                    <a:pt x="1" y="1"/>
                  </a:moveTo>
                  <a:cubicBezTo>
                    <a:pt x="127" y="614"/>
                    <a:pt x="327" y="1197"/>
                    <a:pt x="527" y="1776"/>
                  </a:cubicBezTo>
                  <a:cubicBezTo>
                    <a:pt x="780" y="2481"/>
                    <a:pt x="1054" y="3208"/>
                    <a:pt x="1145" y="3969"/>
                  </a:cubicBezTo>
                  <a:cubicBezTo>
                    <a:pt x="1215" y="4548"/>
                    <a:pt x="1289" y="5166"/>
                    <a:pt x="1345" y="5744"/>
                  </a:cubicBezTo>
                  <a:cubicBezTo>
                    <a:pt x="1471" y="6854"/>
                    <a:pt x="1580" y="8011"/>
                    <a:pt x="1798" y="9156"/>
                  </a:cubicBezTo>
                  <a:lnTo>
                    <a:pt x="1833" y="9138"/>
                  </a:lnTo>
                  <a:cubicBezTo>
                    <a:pt x="1615" y="7994"/>
                    <a:pt x="1506" y="6854"/>
                    <a:pt x="1380" y="5727"/>
                  </a:cubicBezTo>
                  <a:cubicBezTo>
                    <a:pt x="1324" y="5148"/>
                    <a:pt x="1254" y="4548"/>
                    <a:pt x="1180" y="3952"/>
                  </a:cubicBezTo>
                  <a:cubicBezTo>
                    <a:pt x="1089" y="3208"/>
                    <a:pt x="819" y="2464"/>
                    <a:pt x="562" y="1759"/>
                  </a:cubicBezTo>
                  <a:cubicBezTo>
                    <a:pt x="366" y="1176"/>
                    <a:pt x="166" y="597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2"/>
            <p:cNvSpPr/>
            <p:nvPr/>
          </p:nvSpPr>
          <p:spPr>
            <a:xfrm>
              <a:off x="7152311" y="2858417"/>
              <a:ext cx="314153" cy="2004196"/>
            </a:xfrm>
            <a:custGeom>
              <a:avLst/>
              <a:gdLst/>
              <a:ahLst/>
              <a:cxnLst/>
              <a:rect l="l" t="t" r="r" b="b"/>
              <a:pathLst>
                <a:path w="1393" h="8887" extrusionOk="0">
                  <a:moveTo>
                    <a:pt x="35" y="1"/>
                  </a:moveTo>
                  <a:lnTo>
                    <a:pt x="0" y="18"/>
                  </a:lnTo>
                  <a:cubicBezTo>
                    <a:pt x="87" y="619"/>
                    <a:pt x="270" y="1215"/>
                    <a:pt x="435" y="1798"/>
                  </a:cubicBezTo>
                  <a:cubicBezTo>
                    <a:pt x="631" y="2503"/>
                    <a:pt x="831" y="3212"/>
                    <a:pt x="905" y="3934"/>
                  </a:cubicBezTo>
                  <a:cubicBezTo>
                    <a:pt x="957" y="4552"/>
                    <a:pt x="1014" y="5205"/>
                    <a:pt x="1049" y="5823"/>
                  </a:cubicBezTo>
                  <a:cubicBezTo>
                    <a:pt x="1123" y="6837"/>
                    <a:pt x="1214" y="7868"/>
                    <a:pt x="1358" y="8886"/>
                  </a:cubicBezTo>
                  <a:lnTo>
                    <a:pt x="1393" y="8869"/>
                  </a:lnTo>
                  <a:cubicBezTo>
                    <a:pt x="1249" y="7868"/>
                    <a:pt x="1158" y="6819"/>
                    <a:pt x="1088" y="5823"/>
                  </a:cubicBezTo>
                  <a:cubicBezTo>
                    <a:pt x="1049" y="5205"/>
                    <a:pt x="997" y="4552"/>
                    <a:pt x="940" y="3934"/>
                  </a:cubicBezTo>
                  <a:cubicBezTo>
                    <a:pt x="870" y="3212"/>
                    <a:pt x="670" y="2485"/>
                    <a:pt x="470" y="1798"/>
                  </a:cubicBezTo>
                  <a:cubicBezTo>
                    <a:pt x="305" y="1215"/>
                    <a:pt x="126" y="60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2"/>
            <p:cNvSpPr/>
            <p:nvPr/>
          </p:nvSpPr>
          <p:spPr>
            <a:xfrm>
              <a:off x="7012940" y="2907580"/>
              <a:ext cx="216953" cy="2000137"/>
            </a:xfrm>
            <a:custGeom>
              <a:avLst/>
              <a:gdLst/>
              <a:ahLst/>
              <a:cxnLst/>
              <a:rect l="l" t="t" r="r" b="b"/>
              <a:pathLst>
                <a:path w="962" h="8869" extrusionOk="0">
                  <a:moveTo>
                    <a:pt x="0" y="0"/>
                  </a:moveTo>
                  <a:cubicBezTo>
                    <a:pt x="53" y="562"/>
                    <a:pt x="161" y="1162"/>
                    <a:pt x="270" y="1723"/>
                  </a:cubicBezTo>
                  <a:cubicBezTo>
                    <a:pt x="418" y="2520"/>
                    <a:pt x="579" y="3355"/>
                    <a:pt x="596" y="4151"/>
                  </a:cubicBezTo>
                  <a:cubicBezTo>
                    <a:pt x="596" y="4460"/>
                    <a:pt x="579" y="4787"/>
                    <a:pt x="544" y="5096"/>
                  </a:cubicBezTo>
                  <a:cubicBezTo>
                    <a:pt x="509" y="5531"/>
                    <a:pt x="470" y="6001"/>
                    <a:pt x="544" y="6475"/>
                  </a:cubicBezTo>
                  <a:cubicBezTo>
                    <a:pt x="579" y="6710"/>
                    <a:pt x="618" y="6928"/>
                    <a:pt x="670" y="7180"/>
                  </a:cubicBezTo>
                  <a:cubicBezTo>
                    <a:pt x="762" y="7741"/>
                    <a:pt x="871" y="8324"/>
                    <a:pt x="923" y="8868"/>
                  </a:cubicBezTo>
                  <a:lnTo>
                    <a:pt x="962" y="8868"/>
                  </a:lnTo>
                  <a:cubicBezTo>
                    <a:pt x="905" y="8324"/>
                    <a:pt x="797" y="7741"/>
                    <a:pt x="688" y="7163"/>
                  </a:cubicBezTo>
                  <a:cubicBezTo>
                    <a:pt x="653" y="6928"/>
                    <a:pt x="618" y="6693"/>
                    <a:pt x="579" y="6475"/>
                  </a:cubicBezTo>
                  <a:cubicBezTo>
                    <a:pt x="509" y="6001"/>
                    <a:pt x="544" y="5531"/>
                    <a:pt x="579" y="5096"/>
                  </a:cubicBezTo>
                  <a:cubicBezTo>
                    <a:pt x="618" y="4787"/>
                    <a:pt x="636" y="4460"/>
                    <a:pt x="636" y="4151"/>
                  </a:cubicBezTo>
                  <a:cubicBezTo>
                    <a:pt x="618" y="3338"/>
                    <a:pt x="453" y="2520"/>
                    <a:pt x="309" y="1706"/>
                  </a:cubicBezTo>
                  <a:cubicBezTo>
                    <a:pt x="200" y="1145"/>
                    <a:pt x="92" y="56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2"/>
            <p:cNvSpPr/>
            <p:nvPr/>
          </p:nvSpPr>
          <p:spPr>
            <a:xfrm>
              <a:off x="6869736" y="2944791"/>
              <a:ext cx="122684" cy="2031484"/>
            </a:xfrm>
            <a:custGeom>
              <a:avLst/>
              <a:gdLst/>
              <a:ahLst/>
              <a:cxnLst/>
              <a:rect l="l" t="t" r="r" b="b"/>
              <a:pathLst>
                <a:path w="544" h="9008" extrusionOk="0">
                  <a:moveTo>
                    <a:pt x="17" y="1"/>
                  </a:moveTo>
                  <a:cubicBezTo>
                    <a:pt x="57" y="523"/>
                    <a:pt x="109" y="1049"/>
                    <a:pt x="165" y="1576"/>
                  </a:cubicBezTo>
                  <a:cubicBezTo>
                    <a:pt x="252" y="2520"/>
                    <a:pt x="361" y="3499"/>
                    <a:pt x="309" y="4422"/>
                  </a:cubicBezTo>
                  <a:cubicBezTo>
                    <a:pt x="292" y="4713"/>
                    <a:pt x="235" y="5005"/>
                    <a:pt x="183" y="5257"/>
                  </a:cubicBezTo>
                  <a:cubicBezTo>
                    <a:pt x="91" y="5727"/>
                    <a:pt x="0" y="6179"/>
                    <a:pt x="91" y="6689"/>
                  </a:cubicBezTo>
                  <a:cubicBezTo>
                    <a:pt x="144" y="6871"/>
                    <a:pt x="183" y="7071"/>
                    <a:pt x="218" y="7250"/>
                  </a:cubicBezTo>
                  <a:cubicBezTo>
                    <a:pt x="344" y="7833"/>
                    <a:pt x="470" y="8412"/>
                    <a:pt x="509" y="9008"/>
                  </a:cubicBezTo>
                  <a:lnTo>
                    <a:pt x="544" y="9008"/>
                  </a:lnTo>
                  <a:cubicBezTo>
                    <a:pt x="509" y="8412"/>
                    <a:pt x="383" y="7811"/>
                    <a:pt x="252" y="7250"/>
                  </a:cubicBezTo>
                  <a:cubicBezTo>
                    <a:pt x="218" y="7050"/>
                    <a:pt x="183" y="6871"/>
                    <a:pt x="126" y="6671"/>
                  </a:cubicBezTo>
                  <a:cubicBezTo>
                    <a:pt x="35" y="6179"/>
                    <a:pt x="126" y="5727"/>
                    <a:pt x="218" y="5274"/>
                  </a:cubicBezTo>
                  <a:cubicBezTo>
                    <a:pt x="274" y="5005"/>
                    <a:pt x="326" y="4730"/>
                    <a:pt x="344" y="4439"/>
                  </a:cubicBezTo>
                  <a:cubicBezTo>
                    <a:pt x="400" y="3499"/>
                    <a:pt x="292" y="2520"/>
                    <a:pt x="200" y="1576"/>
                  </a:cubicBezTo>
                  <a:cubicBezTo>
                    <a:pt x="144" y="1049"/>
                    <a:pt x="91" y="505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2"/>
            <p:cNvSpPr/>
            <p:nvPr/>
          </p:nvSpPr>
          <p:spPr>
            <a:xfrm>
              <a:off x="6624371" y="2956518"/>
              <a:ext cx="151326" cy="2053134"/>
            </a:xfrm>
            <a:custGeom>
              <a:avLst/>
              <a:gdLst/>
              <a:ahLst/>
              <a:cxnLst/>
              <a:rect l="l" t="t" r="r" b="b"/>
              <a:pathLst>
                <a:path w="671" h="9104" extrusionOk="0">
                  <a:moveTo>
                    <a:pt x="492" y="1"/>
                  </a:moveTo>
                  <a:cubicBezTo>
                    <a:pt x="509" y="493"/>
                    <a:pt x="527" y="980"/>
                    <a:pt x="544" y="1472"/>
                  </a:cubicBezTo>
                  <a:cubicBezTo>
                    <a:pt x="579" y="2503"/>
                    <a:pt x="635" y="3573"/>
                    <a:pt x="509" y="4587"/>
                  </a:cubicBezTo>
                  <a:cubicBezTo>
                    <a:pt x="470" y="4844"/>
                    <a:pt x="383" y="5096"/>
                    <a:pt x="292" y="5349"/>
                  </a:cubicBezTo>
                  <a:cubicBezTo>
                    <a:pt x="144" y="5784"/>
                    <a:pt x="0" y="6236"/>
                    <a:pt x="144" y="6711"/>
                  </a:cubicBezTo>
                  <a:cubicBezTo>
                    <a:pt x="383" y="7489"/>
                    <a:pt x="527" y="8177"/>
                    <a:pt x="527" y="9104"/>
                  </a:cubicBezTo>
                  <a:lnTo>
                    <a:pt x="562" y="9104"/>
                  </a:lnTo>
                  <a:cubicBezTo>
                    <a:pt x="562" y="8177"/>
                    <a:pt x="418" y="7489"/>
                    <a:pt x="183" y="6693"/>
                  </a:cubicBezTo>
                  <a:cubicBezTo>
                    <a:pt x="35" y="6236"/>
                    <a:pt x="183" y="5801"/>
                    <a:pt x="327" y="5366"/>
                  </a:cubicBezTo>
                  <a:cubicBezTo>
                    <a:pt x="418" y="5114"/>
                    <a:pt x="509" y="4861"/>
                    <a:pt x="544" y="4587"/>
                  </a:cubicBezTo>
                  <a:cubicBezTo>
                    <a:pt x="670" y="3573"/>
                    <a:pt x="618" y="2503"/>
                    <a:pt x="579" y="1472"/>
                  </a:cubicBezTo>
                  <a:cubicBezTo>
                    <a:pt x="562" y="980"/>
                    <a:pt x="544" y="493"/>
                    <a:pt x="5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6440799" y="2939829"/>
              <a:ext cx="167112" cy="2032612"/>
            </a:xfrm>
            <a:custGeom>
              <a:avLst/>
              <a:gdLst/>
              <a:ahLst/>
              <a:cxnLst/>
              <a:rect l="l" t="t" r="r" b="b"/>
              <a:pathLst>
                <a:path w="741" h="9013" extrusionOk="0">
                  <a:moveTo>
                    <a:pt x="705" y="1"/>
                  </a:moveTo>
                  <a:cubicBezTo>
                    <a:pt x="688" y="475"/>
                    <a:pt x="671" y="963"/>
                    <a:pt x="671" y="1437"/>
                  </a:cubicBezTo>
                  <a:cubicBezTo>
                    <a:pt x="671" y="2433"/>
                    <a:pt x="671" y="3465"/>
                    <a:pt x="470" y="4461"/>
                  </a:cubicBezTo>
                  <a:cubicBezTo>
                    <a:pt x="436" y="4718"/>
                    <a:pt x="362" y="4935"/>
                    <a:pt x="288" y="5170"/>
                  </a:cubicBezTo>
                  <a:cubicBezTo>
                    <a:pt x="144" y="5640"/>
                    <a:pt x="1" y="6093"/>
                    <a:pt x="127" y="6602"/>
                  </a:cubicBezTo>
                  <a:cubicBezTo>
                    <a:pt x="327" y="7472"/>
                    <a:pt x="327" y="8268"/>
                    <a:pt x="288" y="9012"/>
                  </a:cubicBezTo>
                  <a:lnTo>
                    <a:pt x="327" y="9012"/>
                  </a:lnTo>
                  <a:cubicBezTo>
                    <a:pt x="362" y="8268"/>
                    <a:pt x="362" y="7472"/>
                    <a:pt x="162" y="6602"/>
                  </a:cubicBezTo>
                  <a:cubicBezTo>
                    <a:pt x="35" y="6093"/>
                    <a:pt x="179" y="5640"/>
                    <a:pt x="327" y="5170"/>
                  </a:cubicBezTo>
                  <a:cubicBezTo>
                    <a:pt x="396" y="4953"/>
                    <a:pt x="470" y="4718"/>
                    <a:pt x="505" y="4483"/>
                  </a:cubicBezTo>
                  <a:cubicBezTo>
                    <a:pt x="705" y="3482"/>
                    <a:pt x="705" y="2433"/>
                    <a:pt x="705" y="1437"/>
                  </a:cubicBezTo>
                  <a:cubicBezTo>
                    <a:pt x="705" y="963"/>
                    <a:pt x="705" y="475"/>
                    <a:pt x="7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6269179" y="2903521"/>
              <a:ext cx="200264" cy="1987508"/>
            </a:xfrm>
            <a:custGeom>
              <a:avLst/>
              <a:gdLst/>
              <a:ahLst/>
              <a:cxnLst/>
              <a:rect l="l" t="t" r="r" b="b"/>
              <a:pathLst>
                <a:path w="888" h="8813" extrusionOk="0">
                  <a:moveTo>
                    <a:pt x="849" y="1"/>
                  </a:moveTo>
                  <a:cubicBezTo>
                    <a:pt x="814" y="379"/>
                    <a:pt x="779" y="762"/>
                    <a:pt x="762" y="1141"/>
                  </a:cubicBezTo>
                  <a:cubicBezTo>
                    <a:pt x="670" y="2159"/>
                    <a:pt x="596" y="3230"/>
                    <a:pt x="361" y="4243"/>
                  </a:cubicBezTo>
                  <a:cubicBezTo>
                    <a:pt x="144" y="5205"/>
                    <a:pt x="126" y="6184"/>
                    <a:pt x="87" y="7124"/>
                  </a:cubicBezTo>
                  <a:cubicBezTo>
                    <a:pt x="70" y="7668"/>
                    <a:pt x="52" y="8251"/>
                    <a:pt x="0" y="8812"/>
                  </a:cubicBezTo>
                  <a:lnTo>
                    <a:pt x="35" y="8812"/>
                  </a:lnTo>
                  <a:cubicBezTo>
                    <a:pt x="87" y="8251"/>
                    <a:pt x="109" y="7668"/>
                    <a:pt x="126" y="7124"/>
                  </a:cubicBezTo>
                  <a:cubicBezTo>
                    <a:pt x="161" y="6184"/>
                    <a:pt x="178" y="5222"/>
                    <a:pt x="396" y="4243"/>
                  </a:cubicBezTo>
                  <a:cubicBezTo>
                    <a:pt x="631" y="3230"/>
                    <a:pt x="705" y="2177"/>
                    <a:pt x="796" y="1141"/>
                  </a:cubicBezTo>
                  <a:cubicBezTo>
                    <a:pt x="814" y="780"/>
                    <a:pt x="849" y="379"/>
                    <a:pt x="8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6031708" y="2854583"/>
              <a:ext cx="298366" cy="1995175"/>
            </a:xfrm>
            <a:custGeom>
              <a:avLst/>
              <a:gdLst/>
              <a:ahLst/>
              <a:cxnLst/>
              <a:rect l="l" t="t" r="r" b="b"/>
              <a:pathLst>
                <a:path w="1323" h="8847" extrusionOk="0">
                  <a:moveTo>
                    <a:pt x="1288" y="0"/>
                  </a:moveTo>
                  <a:cubicBezTo>
                    <a:pt x="1271" y="161"/>
                    <a:pt x="1231" y="344"/>
                    <a:pt x="1214" y="509"/>
                  </a:cubicBezTo>
                  <a:cubicBezTo>
                    <a:pt x="1031" y="1684"/>
                    <a:pt x="870" y="2920"/>
                    <a:pt x="544" y="4117"/>
                  </a:cubicBezTo>
                  <a:cubicBezTo>
                    <a:pt x="292" y="5078"/>
                    <a:pt x="235" y="6057"/>
                    <a:pt x="161" y="7015"/>
                  </a:cubicBezTo>
                  <a:cubicBezTo>
                    <a:pt x="126" y="7615"/>
                    <a:pt x="91" y="8233"/>
                    <a:pt x="0" y="8829"/>
                  </a:cubicBezTo>
                  <a:lnTo>
                    <a:pt x="35" y="8846"/>
                  </a:lnTo>
                  <a:cubicBezTo>
                    <a:pt x="126" y="8233"/>
                    <a:pt x="161" y="7615"/>
                    <a:pt x="200" y="7015"/>
                  </a:cubicBezTo>
                  <a:cubicBezTo>
                    <a:pt x="270" y="6075"/>
                    <a:pt x="326" y="5078"/>
                    <a:pt x="579" y="4117"/>
                  </a:cubicBezTo>
                  <a:cubicBezTo>
                    <a:pt x="905" y="2920"/>
                    <a:pt x="1070" y="1706"/>
                    <a:pt x="1249" y="509"/>
                  </a:cubicBezTo>
                  <a:cubicBezTo>
                    <a:pt x="1271" y="344"/>
                    <a:pt x="1305" y="183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5794011" y="2813313"/>
              <a:ext cx="396694" cy="2081550"/>
            </a:xfrm>
            <a:custGeom>
              <a:avLst/>
              <a:gdLst/>
              <a:ahLst/>
              <a:cxnLst/>
              <a:rect l="l" t="t" r="r" b="b"/>
              <a:pathLst>
                <a:path w="1759" h="9230" extrusionOk="0">
                  <a:moveTo>
                    <a:pt x="1724" y="1"/>
                  </a:moveTo>
                  <a:cubicBezTo>
                    <a:pt x="1180" y="2759"/>
                    <a:pt x="636" y="5675"/>
                    <a:pt x="1" y="9212"/>
                  </a:cubicBezTo>
                  <a:lnTo>
                    <a:pt x="40" y="9230"/>
                  </a:lnTo>
                  <a:cubicBezTo>
                    <a:pt x="671" y="5675"/>
                    <a:pt x="1215" y="2759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5561501" y="2797527"/>
              <a:ext cx="490962" cy="2154393"/>
            </a:xfrm>
            <a:custGeom>
              <a:avLst/>
              <a:gdLst/>
              <a:ahLst/>
              <a:cxnLst/>
              <a:rect l="l" t="t" r="r" b="b"/>
              <a:pathLst>
                <a:path w="2177" h="9553" extrusionOk="0">
                  <a:moveTo>
                    <a:pt x="2137" y="1"/>
                  </a:moveTo>
                  <a:cubicBezTo>
                    <a:pt x="1541" y="2520"/>
                    <a:pt x="1015" y="4914"/>
                    <a:pt x="453" y="7468"/>
                  </a:cubicBezTo>
                  <a:cubicBezTo>
                    <a:pt x="310" y="8160"/>
                    <a:pt x="162" y="8847"/>
                    <a:pt x="1" y="9552"/>
                  </a:cubicBezTo>
                  <a:lnTo>
                    <a:pt x="36" y="9552"/>
                  </a:lnTo>
                  <a:cubicBezTo>
                    <a:pt x="179" y="8865"/>
                    <a:pt x="344" y="8177"/>
                    <a:pt x="488" y="7468"/>
                  </a:cubicBezTo>
                  <a:cubicBezTo>
                    <a:pt x="1049" y="4931"/>
                    <a:pt x="1576" y="2520"/>
                    <a:pt x="217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5324030" y="2809480"/>
              <a:ext cx="592899" cy="2196339"/>
            </a:xfrm>
            <a:custGeom>
              <a:avLst/>
              <a:gdLst/>
              <a:ahLst/>
              <a:cxnLst/>
              <a:rect l="l" t="t" r="r" b="b"/>
              <a:pathLst>
                <a:path w="2629" h="9739" extrusionOk="0">
                  <a:moveTo>
                    <a:pt x="2594" y="0"/>
                  </a:moveTo>
                  <a:cubicBezTo>
                    <a:pt x="2102" y="1706"/>
                    <a:pt x="1667" y="3407"/>
                    <a:pt x="1232" y="5061"/>
                  </a:cubicBezTo>
                  <a:cubicBezTo>
                    <a:pt x="854" y="6584"/>
                    <a:pt x="436" y="8159"/>
                    <a:pt x="1" y="9717"/>
                  </a:cubicBezTo>
                  <a:lnTo>
                    <a:pt x="36" y="9738"/>
                  </a:lnTo>
                  <a:cubicBezTo>
                    <a:pt x="471" y="8159"/>
                    <a:pt x="871" y="6584"/>
                    <a:pt x="1271" y="5061"/>
                  </a:cubicBezTo>
                  <a:cubicBezTo>
                    <a:pt x="1689" y="3407"/>
                    <a:pt x="2142" y="1706"/>
                    <a:pt x="2629" y="18"/>
                  </a:cubicBezTo>
                  <a:lnTo>
                    <a:pt x="259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5078665" y="2850524"/>
              <a:ext cx="700022" cy="2170856"/>
            </a:xfrm>
            <a:custGeom>
              <a:avLst/>
              <a:gdLst/>
              <a:ahLst/>
              <a:cxnLst/>
              <a:rect l="l" t="t" r="r" b="b"/>
              <a:pathLst>
                <a:path w="3104" h="9626" extrusionOk="0">
                  <a:moveTo>
                    <a:pt x="3064" y="1"/>
                  </a:moveTo>
                  <a:cubicBezTo>
                    <a:pt x="2412" y="1794"/>
                    <a:pt x="1868" y="3626"/>
                    <a:pt x="1324" y="5401"/>
                  </a:cubicBezTo>
                  <a:cubicBezTo>
                    <a:pt x="906" y="6798"/>
                    <a:pt x="471" y="8212"/>
                    <a:pt x="1" y="9626"/>
                  </a:cubicBezTo>
                  <a:lnTo>
                    <a:pt x="36" y="9626"/>
                  </a:lnTo>
                  <a:cubicBezTo>
                    <a:pt x="510" y="8229"/>
                    <a:pt x="945" y="6798"/>
                    <a:pt x="1363" y="5423"/>
                  </a:cubicBezTo>
                  <a:cubicBezTo>
                    <a:pt x="1907" y="3643"/>
                    <a:pt x="2451" y="1811"/>
                    <a:pt x="310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4841194" y="2899687"/>
              <a:ext cx="798124" cy="2125752"/>
            </a:xfrm>
            <a:custGeom>
              <a:avLst/>
              <a:gdLst/>
              <a:ahLst/>
              <a:cxnLst/>
              <a:rect l="l" t="t" r="r" b="b"/>
              <a:pathLst>
                <a:path w="3539" h="9426" extrusionOk="0">
                  <a:moveTo>
                    <a:pt x="3504" y="0"/>
                  </a:moveTo>
                  <a:cubicBezTo>
                    <a:pt x="2668" y="1902"/>
                    <a:pt x="1981" y="3860"/>
                    <a:pt x="1328" y="5766"/>
                  </a:cubicBezTo>
                  <a:cubicBezTo>
                    <a:pt x="910" y="6963"/>
                    <a:pt x="475" y="8194"/>
                    <a:pt x="1" y="9408"/>
                  </a:cubicBezTo>
                  <a:lnTo>
                    <a:pt x="40" y="9425"/>
                  </a:lnTo>
                  <a:cubicBezTo>
                    <a:pt x="510" y="8211"/>
                    <a:pt x="945" y="6963"/>
                    <a:pt x="1363" y="5766"/>
                  </a:cubicBezTo>
                  <a:cubicBezTo>
                    <a:pt x="2016" y="3877"/>
                    <a:pt x="2703" y="1919"/>
                    <a:pt x="35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6" name="Google Shape;3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" y="0"/>
            <a:ext cx="4547626" cy="26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850" y="3648650"/>
            <a:ext cx="3127500" cy="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1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34"/>
          <p:cNvSpPr/>
          <p:nvPr/>
        </p:nvSpPr>
        <p:spPr>
          <a:xfrm rot="5807587">
            <a:off x="2630087" y="1256863"/>
            <a:ext cx="783702" cy="783702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4"/>
          <p:cNvSpPr/>
          <p:nvPr/>
        </p:nvSpPr>
        <p:spPr>
          <a:xfrm>
            <a:off x="2109900" y="374580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4"/>
          <p:cNvSpPr txBox="1">
            <a:spLocks noGrp="1"/>
          </p:cNvSpPr>
          <p:nvPr>
            <p:ph type="title"/>
          </p:nvPr>
        </p:nvSpPr>
        <p:spPr>
          <a:xfrm>
            <a:off x="3157000" y="4388475"/>
            <a:ext cx="4190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20 + 1 test CONDITIONS</a:t>
            </a:r>
            <a:endParaRPr sz="4000"/>
          </a:p>
        </p:txBody>
      </p:sp>
      <p:grpSp>
        <p:nvGrpSpPr>
          <p:cNvPr id="2457" name="Google Shape;2457;p34"/>
          <p:cNvGrpSpPr/>
          <p:nvPr/>
        </p:nvGrpSpPr>
        <p:grpSpPr>
          <a:xfrm>
            <a:off x="858388" y="3281583"/>
            <a:ext cx="1184792" cy="1343569"/>
            <a:chOff x="185551" y="2629208"/>
            <a:chExt cx="1184792" cy="1343569"/>
          </a:xfrm>
        </p:grpSpPr>
        <p:sp>
          <p:nvSpPr>
            <p:cNvPr id="2458" name="Google Shape;2458;p34"/>
            <p:cNvSpPr/>
            <p:nvPr/>
          </p:nvSpPr>
          <p:spPr>
            <a:xfrm rot="5400000">
              <a:off x="393791" y="3204477"/>
              <a:ext cx="768300" cy="7683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 rot="5400000">
              <a:off x="253862" y="2560897"/>
              <a:ext cx="1048169" cy="1184792"/>
            </a:xfrm>
            <a:custGeom>
              <a:avLst/>
              <a:gdLst/>
              <a:ahLst/>
              <a:cxnLst/>
              <a:rect l="l" t="t" r="r" b="b"/>
              <a:pathLst>
                <a:path w="7250" h="8195" extrusionOk="0">
                  <a:moveTo>
                    <a:pt x="2829" y="1"/>
                  </a:moveTo>
                  <a:lnTo>
                    <a:pt x="2829" y="75"/>
                  </a:lnTo>
                  <a:lnTo>
                    <a:pt x="6001" y="75"/>
                  </a:lnTo>
                  <a:lnTo>
                    <a:pt x="6001" y="1"/>
                  </a:lnTo>
                  <a:close/>
                  <a:moveTo>
                    <a:pt x="2119" y="906"/>
                  </a:moveTo>
                  <a:lnTo>
                    <a:pt x="2119" y="980"/>
                  </a:lnTo>
                  <a:lnTo>
                    <a:pt x="6797" y="980"/>
                  </a:lnTo>
                  <a:lnTo>
                    <a:pt x="6797" y="906"/>
                  </a:lnTo>
                  <a:close/>
                  <a:moveTo>
                    <a:pt x="1414" y="1798"/>
                  </a:moveTo>
                  <a:lnTo>
                    <a:pt x="1414" y="1868"/>
                  </a:lnTo>
                  <a:lnTo>
                    <a:pt x="7032" y="1868"/>
                  </a:lnTo>
                  <a:lnTo>
                    <a:pt x="7032" y="1798"/>
                  </a:lnTo>
                  <a:close/>
                  <a:moveTo>
                    <a:pt x="705" y="2703"/>
                  </a:moveTo>
                  <a:lnTo>
                    <a:pt x="705" y="2777"/>
                  </a:lnTo>
                  <a:lnTo>
                    <a:pt x="7141" y="2777"/>
                  </a:lnTo>
                  <a:lnTo>
                    <a:pt x="7141" y="2703"/>
                  </a:lnTo>
                  <a:close/>
                  <a:moveTo>
                    <a:pt x="0" y="3608"/>
                  </a:moveTo>
                  <a:lnTo>
                    <a:pt x="0" y="3682"/>
                  </a:lnTo>
                  <a:lnTo>
                    <a:pt x="7250" y="3682"/>
                  </a:lnTo>
                  <a:lnTo>
                    <a:pt x="7250" y="3608"/>
                  </a:lnTo>
                  <a:close/>
                  <a:moveTo>
                    <a:pt x="0" y="4518"/>
                  </a:moveTo>
                  <a:lnTo>
                    <a:pt x="0" y="4587"/>
                  </a:lnTo>
                  <a:lnTo>
                    <a:pt x="7250" y="4587"/>
                  </a:lnTo>
                  <a:lnTo>
                    <a:pt x="7250" y="4518"/>
                  </a:lnTo>
                  <a:close/>
                  <a:moveTo>
                    <a:pt x="705" y="5405"/>
                  </a:moveTo>
                  <a:lnTo>
                    <a:pt x="705" y="5475"/>
                  </a:lnTo>
                  <a:lnTo>
                    <a:pt x="7141" y="5475"/>
                  </a:lnTo>
                  <a:lnTo>
                    <a:pt x="7141" y="5405"/>
                  </a:lnTo>
                  <a:close/>
                  <a:moveTo>
                    <a:pt x="1414" y="6310"/>
                  </a:moveTo>
                  <a:lnTo>
                    <a:pt x="1414" y="6384"/>
                  </a:lnTo>
                  <a:lnTo>
                    <a:pt x="7032" y="6384"/>
                  </a:lnTo>
                  <a:lnTo>
                    <a:pt x="7032" y="6310"/>
                  </a:lnTo>
                  <a:close/>
                  <a:moveTo>
                    <a:pt x="2119" y="7215"/>
                  </a:moveTo>
                  <a:lnTo>
                    <a:pt x="2119" y="7289"/>
                  </a:lnTo>
                  <a:lnTo>
                    <a:pt x="6780" y="7289"/>
                  </a:lnTo>
                  <a:lnTo>
                    <a:pt x="6780" y="7215"/>
                  </a:lnTo>
                  <a:close/>
                  <a:moveTo>
                    <a:pt x="2829" y="8125"/>
                  </a:moveTo>
                  <a:lnTo>
                    <a:pt x="2829" y="8194"/>
                  </a:lnTo>
                  <a:lnTo>
                    <a:pt x="6001" y="8194"/>
                  </a:lnTo>
                  <a:lnTo>
                    <a:pt x="6001" y="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4"/>
            <p:cNvSpPr/>
            <p:nvPr/>
          </p:nvSpPr>
          <p:spPr>
            <a:xfrm rot="5400000">
              <a:off x="590433" y="2903098"/>
              <a:ext cx="375028" cy="1184792"/>
            </a:xfrm>
            <a:custGeom>
              <a:avLst/>
              <a:gdLst/>
              <a:ahLst/>
              <a:cxnLst/>
              <a:rect l="l" t="t" r="r" b="b"/>
              <a:pathLst>
                <a:path w="2594" h="8195" extrusionOk="0">
                  <a:moveTo>
                    <a:pt x="1306" y="75"/>
                  </a:moveTo>
                  <a:cubicBezTo>
                    <a:pt x="1976" y="75"/>
                    <a:pt x="2520" y="1868"/>
                    <a:pt x="2520" y="4100"/>
                  </a:cubicBezTo>
                  <a:cubicBezTo>
                    <a:pt x="2520" y="6310"/>
                    <a:pt x="1976" y="8125"/>
                    <a:pt x="1306" y="8125"/>
                  </a:cubicBezTo>
                  <a:cubicBezTo>
                    <a:pt x="614" y="8125"/>
                    <a:pt x="70" y="6310"/>
                    <a:pt x="70" y="4100"/>
                  </a:cubicBezTo>
                  <a:cubicBezTo>
                    <a:pt x="70" y="1868"/>
                    <a:pt x="614" y="75"/>
                    <a:pt x="1306" y="75"/>
                  </a:cubicBezTo>
                  <a:close/>
                  <a:moveTo>
                    <a:pt x="1306" y="1"/>
                  </a:moveTo>
                  <a:cubicBezTo>
                    <a:pt x="562" y="1"/>
                    <a:pt x="0" y="1798"/>
                    <a:pt x="0" y="4100"/>
                  </a:cubicBezTo>
                  <a:cubicBezTo>
                    <a:pt x="0" y="6384"/>
                    <a:pt x="562" y="8194"/>
                    <a:pt x="1306" y="8194"/>
                  </a:cubicBezTo>
                  <a:cubicBezTo>
                    <a:pt x="2028" y="8194"/>
                    <a:pt x="2594" y="6384"/>
                    <a:pt x="2594" y="4100"/>
                  </a:cubicBezTo>
                  <a:cubicBezTo>
                    <a:pt x="2594" y="1798"/>
                    <a:pt x="2028" y="1"/>
                    <a:pt x="1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34"/>
          <p:cNvGrpSpPr/>
          <p:nvPr/>
        </p:nvGrpSpPr>
        <p:grpSpPr>
          <a:xfrm rot="5400000">
            <a:off x="430294" y="2048037"/>
            <a:ext cx="4406390" cy="1047007"/>
            <a:chOff x="640550" y="3765075"/>
            <a:chExt cx="7862936" cy="1028898"/>
          </a:xfrm>
        </p:grpSpPr>
        <p:sp>
          <p:nvSpPr>
            <p:cNvPr id="2462" name="Google Shape;2462;p34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4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4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4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4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4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4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4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4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4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4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4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4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4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34"/>
          <p:cNvSpPr/>
          <p:nvPr/>
        </p:nvSpPr>
        <p:spPr>
          <a:xfrm>
            <a:off x="3128603" y="3906451"/>
            <a:ext cx="279378" cy="325907"/>
          </a:xfrm>
          <a:custGeom>
            <a:avLst/>
            <a:gdLst/>
            <a:ahLst/>
            <a:cxnLst/>
            <a:rect l="l" t="t" r="r" b="b"/>
            <a:pathLst>
              <a:path w="2720" h="3173" extrusionOk="0">
                <a:moveTo>
                  <a:pt x="1358" y="0"/>
                </a:moveTo>
                <a:cubicBezTo>
                  <a:pt x="1284" y="779"/>
                  <a:pt x="722" y="1397"/>
                  <a:pt x="0" y="1593"/>
                </a:cubicBezTo>
                <a:cubicBezTo>
                  <a:pt x="722" y="1776"/>
                  <a:pt x="1284" y="2393"/>
                  <a:pt x="1358" y="3172"/>
                </a:cubicBezTo>
                <a:cubicBezTo>
                  <a:pt x="1449" y="2393"/>
                  <a:pt x="1993" y="1776"/>
                  <a:pt x="2720" y="1593"/>
                </a:cubicBezTo>
                <a:cubicBezTo>
                  <a:pt x="1993" y="1397"/>
                  <a:pt x="1449" y="779"/>
                  <a:pt x="1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4"/>
          <p:cNvSpPr/>
          <p:nvPr/>
        </p:nvSpPr>
        <p:spPr>
          <a:xfrm>
            <a:off x="3079174" y="3047323"/>
            <a:ext cx="378227" cy="294376"/>
          </a:xfrm>
          <a:custGeom>
            <a:avLst/>
            <a:gdLst/>
            <a:ahLst/>
            <a:cxnLst/>
            <a:rect l="l" t="t" r="r" b="b"/>
            <a:pathLst>
              <a:path w="2869" h="2233" extrusionOk="0">
                <a:moveTo>
                  <a:pt x="1437" y="0"/>
                </a:moveTo>
                <a:lnTo>
                  <a:pt x="1" y="2232"/>
                </a:lnTo>
                <a:lnTo>
                  <a:pt x="2868" y="2232"/>
                </a:lnTo>
                <a:lnTo>
                  <a:pt x="14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4"/>
          <p:cNvSpPr/>
          <p:nvPr/>
        </p:nvSpPr>
        <p:spPr>
          <a:xfrm>
            <a:off x="3079174" y="3384546"/>
            <a:ext cx="378227" cy="296749"/>
          </a:xfrm>
          <a:custGeom>
            <a:avLst/>
            <a:gdLst/>
            <a:ahLst/>
            <a:cxnLst/>
            <a:rect l="l" t="t" r="r" b="b"/>
            <a:pathLst>
              <a:path w="2869" h="2251" extrusionOk="0">
                <a:moveTo>
                  <a:pt x="1437" y="1"/>
                </a:moveTo>
                <a:lnTo>
                  <a:pt x="1" y="2250"/>
                </a:lnTo>
                <a:lnTo>
                  <a:pt x="2868" y="2250"/>
                </a:lnTo>
                <a:lnTo>
                  <a:pt x="14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9" name="Google Shape;2489;p34"/>
          <p:cNvGrpSpPr/>
          <p:nvPr/>
        </p:nvGrpSpPr>
        <p:grpSpPr>
          <a:xfrm rot="5400000">
            <a:off x="954020" y="2155256"/>
            <a:ext cx="993531" cy="882223"/>
            <a:chOff x="7595029" y="282856"/>
            <a:chExt cx="1179125" cy="1047024"/>
          </a:xfrm>
        </p:grpSpPr>
        <p:sp>
          <p:nvSpPr>
            <p:cNvPr id="2490" name="Google Shape;2490;p3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4"/>
          <p:cNvGrpSpPr/>
          <p:nvPr/>
        </p:nvGrpSpPr>
        <p:grpSpPr>
          <a:xfrm>
            <a:off x="1009684" y="1213272"/>
            <a:ext cx="1429153" cy="689589"/>
            <a:chOff x="5747281" y="232051"/>
            <a:chExt cx="1696122" cy="818406"/>
          </a:xfrm>
        </p:grpSpPr>
        <p:sp>
          <p:nvSpPr>
            <p:cNvPr id="2523" name="Google Shape;2523;p3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9" name="Google Shape;25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994" y="586275"/>
            <a:ext cx="4365513" cy="34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38" y="137075"/>
            <a:ext cx="2009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5"/>
          <p:cNvSpPr txBox="1">
            <a:spLocks noGrp="1"/>
          </p:cNvSpPr>
          <p:nvPr>
            <p:ph type="title"/>
          </p:nvPr>
        </p:nvSpPr>
        <p:spPr>
          <a:xfrm>
            <a:off x="5960950" y="276899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</a:t>
            </a:r>
            <a:endParaRPr/>
          </a:p>
        </p:txBody>
      </p:sp>
      <p:sp>
        <p:nvSpPr>
          <p:cNvPr id="2536" name="Google Shape;2536;p35"/>
          <p:cNvSpPr/>
          <p:nvPr/>
        </p:nvSpPr>
        <p:spPr>
          <a:xfrm>
            <a:off x="6914342" y="3185811"/>
            <a:ext cx="1318200" cy="1318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5"/>
          <p:cNvSpPr/>
          <p:nvPr/>
        </p:nvSpPr>
        <p:spPr>
          <a:xfrm>
            <a:off x="7681470" y="2734928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5"/>
          <p:cNvSpPr/>
          <p:nvPr/>
        </p:nvSpPr>
        <p:spPr>
          <a:xfrm rot="5808019">
            <a:off x="6234976" y="1603783"/>
            <a:ext cx="1254123" cy="1254123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9" name="Google Shape;2539;p35"/>
          <p:cNvGrpSpPr/>
          <p:nvPr/>
        </p:nvGrpSpPr>
        <p:grpSpPr>
          <a:xfrm>
            <a:off x="7421327" y="3419953"/>
            <a:ext cx="304254" cy="310571"/>
            <a:chOff x="8145963" y="2951990"/>
            <a:chExt cx="250229" cy="255425"/>
          </a:xfrm>
        </p:grpSpPr>
        <p:sp>
          <p:nvSpPr>
            <p:cNvPr id="2540" name="Google Shape;2540;p35"/>
            <p:cNvSpPr/>
            <p:nvPr/>
          </p:nvSpPr>
          <p:spPr>
            <a:xfrm>
              <a:off x="8240371" y="2951990"/>
              <a:ext cx="66606" cy="255425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5"/>
            <p:cNvSpPr/>
            <p:nvPr/>
          </p:nvSpPr>
          <p:spPr>
            <a:xfrm>
              <a:off x="8145963" y="3046398"/>
              <a:ext cx="250229" cy="66606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5"/>
            <p:cNvSpPr/>
            <p:nvPr/>
          </p:nvSpPr>
          <p:spPr>
            <a:xfrm>
              <a:off x="8240371" y="2951990"/>
              <a:ext cx="66606" cy="255425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3" name="Google Shape;2543;p35"/>
          <p:cNvGrpSpPr/>
          <p:nvPr/>
        </p:nvGrpSpPr>
        <p:grpSpPr>
          <a:xfrm>
            <a:off x="6356577" y="3055872"/>
            <a:ext cx="364064" cy="364067"/>
            <a:chOff x="8124576" y="3501025"/>
            <a:chExt cx="299419" cy="299422"/>
          </a:xfrm>
        </p:grpSpPr>
        <p:sp>
          <p:nvSpPr>
            <p:cNvPr id="2544" name="Google Shape;2544;p35"/>
            <p:cNvSpPr/>
            <p:nvPr/>
          </p:nvSpPr>
          <p:spPr>
            <a:xfrm>
              <a:off x="8240371" y="3501025"/>
              <a:ext cx="66606" cy="299422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5"/>
            <p:cNvSpPr/>
            <p:nvPr/>
          </p:nvSpPr>
          <p:spPr>
            <a:xfrm>
              <a:off x="8124576" y="3616514"/>
              <a:ext cx="299419" cy="66912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5"/>
            <p:cNvSpPr/>
            <p:nvPr/>
          </p:nvSpPr>
          <p:spPr>
            <a:xfrm>
              <a:off x="8240371" y="3501025"/>
              <a:ext cx="66606" cy="299422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7" name="Google Shape;2547;p35"/>
          <p:cNvSpPr/>
          <p:nvPr/>
        </p:nvSpPr>
        <p:spPr>
          <a:xfrm>
            <a:off x="6649352" y="937378"/>
            <a:ext cx="821320" cy="821320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8" name="Google Shape;2548;p35"/>
          <p:cNvGrpSpPr/>
          <p:nvPr/>
        </p:nvGrpSpPr>
        <p:grpSpPr>
          <a:xfrm rot="1800123">
            <a:off x="7040102" y="1079200"/>
            <a:ext cx="2134688" cy="2134688"/>
            <a:chOff x="6871993" y="908493"/>
            <a:chExt cx="1755608" cy="1755608"/>
          </a:xfrm>
        </p:grpSpPr>
        <p:sp>
          <p:nvSpPr>
            <p:cNvPr id="2549" name="Google Shape;2549;p35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5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5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5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5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5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55" name="Google Shape;25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0" y="567488"/>
            <a:ext cx="5651876" cy="40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338" y="4324025"/>
            <a:ext cx="2009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800"/>
                                        <p:tgtEl>
                                          <p:spTgt spid="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6"/>
          <p:cNvSpPr/>
          <p:nvPr/>
        </p:nvSpPr>
        <p:spPr>
          <a:xfrm>
            <a:off x="6184662" y="1849886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6"/>
          <p:cNvSpPr/>
          <p:nvPr/>
        </p:nvSpPr>
        <p:spPr>
          <a:xfrm>
            <a:off x="5689892" y="2174016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6"/>
          <p:cNvSpPr txBox="1">
            <a:spLocks noGrp="1"/>
          </p:cNvSpPr>
          <p:nvPr>
            <p:ph type="title"/>
          </p:nvPr>
        </p:nvSpPr>
        <p:spPr>
          <a:xfrm>
            <a:off x="587200" y="40214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Decision table - picture quality</a:t>
            </a:r>
            <a:endParaRPr/>
          </a:p>
        </p:txBody>
      </p:sp>
      <p:grpSp>
        <p:nvGrpSpPr>
          <p:cNvPr id="2564" name="Google Shape;2564;p36"/>
          <p:cNvGrpSpPr/>
          <p:nvPr/>
        </p:nvGrpSpPr>
        <p:grpSpPr>
          <a:xfrm>
            <a:off x="4514500" y="2560353"/>
            <a:ext cx="4289438" cy="2382689"/>
            <a:chOff x="4604850" y="2642751"/>
            <a:chExt cx="4289438" cy="2382689"/>
          </a:xfrm>
        </p:grpSpPr>
        <p:sp>
          <p:nvSpPr>
            <p:cNvPr id="2565" name="Google Shape;2565;p36"/>
            <p:cNvSpPr/>
            <p:nvPr/>
          </p:nvSpPr>
          <p:spPr>
            <a:xfrm>
              <a:off x="7360072" y="264275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6624665" y="4017195"/>
              <a:ext cx="763200" cy="7632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5683749" y="4280327"/>
              <a:ext cx="237000" cy="2370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4604850" y="2792791"/>
              <a:ext cx="4289438" cy="2232648"/>
            </a:xfrm>
            <a:custGeom>
              <a:avLst/>
              <a:gdLst/>
              <a:ahLst/>
              <a:cxnLst/>
              <a:rect l="l" t="t" r="r" b="b"/>
              <a:pathLst>
                <a:path w="19020" h="9900" extrusionOk="0">
                  <a:moveTo>
                    <a:pt x="6436" y="39"/>
                  </a:moveTo>
                  <a:cubicBezTo>
                    <a:pt x="6527" y="39"/>
                    <a:pt x="6619" y="57"/>
                    <a:pt x="6706" y="57"/>
                  </a:cubicBezTo>
                  <a:cubicBezTo>
                    <a:pt x="7180" y="109"/>
                    <a:pt x="7576" y="257"/>
                    <a:pt x="7959" y="401"/>
                  </a:cubicBezTo>
                  <a:cubicBezTo>
                    <a:pt x="8411" y="566"/>
                    <a:pt x="8903" y="744"/>
                    <a:pt x="9464" y="744"/>
                  </a:cubicBezTo>
                  <a:lnTo>
                    <a:pt x="9499" y="744"/>
                  </a:lnTo>
                  <a:cubicBezTo>
                    <a:pt x="10078" y="744"/>
                    <a:pt x="10496" y="601"/>
                    <a:pt x="10970" y="435"/>
                  </a:cubicBezTo>
                  <a:cubicBezTo>
                    <a:pt x="11240" y="327"/>
                    <a:pt x="11514" y="240"/>
                    <a:pt x="11818" y="166"/>
                  </a:cubicBezTo>
                  <a:cubicBezTo>
                    <a:pt x="12145" y="109"/>
                    <a:pt x="12436" y="74"/>
                    <a:pt x="12710" y="74"/>
                  </a:cubicBezTo>
                  <a:cubicBezTo>
                    <a:pt x="13415" y="74"/>
                    <a:pt x="13977" y="257"/>
                    <a:pt x="14686" y="509"/>
                  </a:cubicBezTo>
                  <a:cubicBezTo>
                    <a:pt x="14777" y="544"/>
                    <a:pt x="14886" y="583"/>
                    <a:pt x="14973" y="618"/>
                  </a:cubicBezTo>
                  <a:cubicBezTo>
                    <a:pt x="15882" y="2885"/>
                    <a:pt x="16914" y="5204"/>
                    <a:pt x="17910" y="7437"/>
                  </a:cubicBezTo>
                  <a:cubicBezTo>
                    <a:pt x="18258" y="8198"/>
                    <a:pt x="18619" y="9012"/>
                    <a:pt x="18963" y="9791"/>
                  </a:cubicBezTo>
                  <a:cubicBezTo>
                    <a:pt x="18654" y="9812"/>
                    <a:pt x="18310" y="9812"/>
                    <a:pt x="17984" y="9812"/>
                  </a:cubicBezTo>
                  <a:cubicBezTo>
                    <a:pt x="17623" y="9830"/>
                    <a:pt x="17240" y="9847"/>
                    <a:pt x="16879" y="9847"/>
                  </a:cubicBezTo>
                  <a:cubicBezTo>
                    <a:pt x="16535" y="9847"/>
                    <a:pt x="16226" y="9830"/>
                    <a:pt x="15952" y="9812"/>
                  </a:cubicBezTo>
                  <a:cubicBezTo>
                    <a:pt x="15408" y="9773"/>
                    <a:pt x="14973" y="9647"/>
                    <a:pt x="14521" y="9503"/>
                  </a:cubicBezTo>
                  <a:cubicBezTo>
                    <a:pt x="14268" y="9412"/>
                    <a:pt x="13977" y="9321"/>
                    <a:pt x="13689" y="9268"/>
                  </a:cubicBezTo>
                  <a:cubicBezTo>
                    <a:pt x="13380" y="9194"/>
                    <a:pt x="13106" y="9160"/>
                    <a:pt x="12837" y="9160"/>
                  </a:cubicBezTo>
                  <a:cubicBezTo>
                    <a:pt x="12236" y="9160"/>
                    <a:pt x="11766" y="9321"/>
                    <a:pt x="11257" y="9464"/>
                  </a:cubicBezTo>
                  <a:cubicBezTo>
                    <a:pt x="10752" y="9630"/>
                    <a:pt x="10208" y="9791"/>
                    <a:pt x="9499" y="9812"/>
                  </a:cubicBezTo>
                  <a:cubicBezTo>
                    <a:pt x="8920" y="9812"/>
                    <a:pt x="8485" y="9647"/>
                    <a:pt x="8011" y="9486"/>
                  </a:cubicBezTo>
                  <a:cubicBezTo>
                    <a:pt x="7850" y="9429"/>
                    <a:pt x="7667" y="9355"/>
                    <a:pt x="7467" y="9303"/>
                  </a:cubicBezTo>
                  <a:cubicBezTo>
                    <a:pt x="7054" y="9194"/>
                    <a:pt x="6688" y="9138"/>
                    <a:pt x="6362" y="9138"/>
                  </a:cubicBezTo>
                  <a:cubicBezTo>
                    <a:pt x="5909" y="9138"/>
                    <a:pt x="5474" y="9229"/>
                    <a:pt x="4895" y="9429"/>
                  </a:cubicBezTo>
                  <a:cubicBezTo>
                    <a:pt x="3590" y="9847"/>
                    <a:pt x="2376" y="9865"/>
                    <a:pt x="923" y="9865"/>
                  </a:cubicBezTo>
                  <a:lnTo>
                    <a:pt x="52" y="9865"/>
                  </a:lnTo>
                  <a:cubicBezTo>
                    <a:pt x="505" y="8794"/>
                    <a:pt x="940" y="7706"/>
                    <a:pt x="1358" y="6658"/>
                  </a:cubicBezTo>
                  <a:cubicBezTo>
                    <a:pt x="2119" y="4678"/>
                    <a:pt x="2920" y="2650"/>
                    <a:pt x="3969" y="692"/>
                  </a:cubicBezTo>
                  <a:cubicBezTo>
                    <a:pt x="4117" y="635"/>
                    <a:pt x="4278" y="583"/>
                    <a:pt x="4443" y="509"/>
                  </a:cubicBezTo>
                  <a:cubicBezTo>
                    <a:pt x="5039" y="292"/>
                    <a:pt x="5727" y="39"/>
                    <a:pt x="6436" y="39"/>
                  </a:cubicBezTo>
                  <a:close/>
                  <a:moveTo>
                    <a:pt x="6436" y="0"/>
                  </a:moveTo>
                  <a:cubicBezTo>
                    <a:pt x="5727" y="0"/>
                    <a:pt x="5039" y="257"/>
                    <a:pt x="4421" y="474"/>
                  </a:cubicBezTo>
                  <a:cubicBezTo>
                    <a:pt x="4260" y="544"/>
                    <a:pt x="4095" y="601"/>
                    <a:pt x="3951" y="653"/>
                  </a:cubicBezTo>
                  <a:lnTo>
                    <a:pt x="3934" y="653"/>
                  </a:lnTo>
                  <a:cubicBezTo>
                    <a:pt x="2898" y="2633"/>
                    <a:pt x="2084" y="4660"/>
                    <a:pt x="1323" y="6636"/>
                  </a:cubicBezTo>
                  <a:cubicBezTo>
                    <a:pt x="905" y="7706"/>
                    <a:pt x="470" y="8812"/>
                    <a:pt x="0" y="9882"/>
                  </a:cubicBezTo>
                  <a:lnTo>
                    <a:pt x="0" y="9899"/>
                  </a:lnTo>
                  <a:lnTo>
                    <a:pt x="923" y="9899"/>
                  </a:lnTo>
                  <a:cubicBezTo>
                    <a:pt x="2393" y="9899"/>
                    <a:pt x="3607" y="9882"/>
                    <a:pt x="4913" y="9464"/>
                  </a:cubicBezTo>
                  <a:cubicBezTo>
                    <a:pt x="5492" y="9268"/>
                    <a:pt x="5909" y="9177"/>
                    <a:pt x="6362" y="9177"/>
                  </a:cubicBezTo>
                  <a:cubicBezTo>
                    <a:pt x="6688" y="9177"/>
                    <a:pt x="7032" y="9229"/>
                    <a:pt x="7450" y="9338"/>
                  </a:cubicBezTo>
                  <a:cubicBezTo>
                    <a:pt x="7650" y="9395"/>
                    <a:pt x="7833" y="9464"/>
                    <a:pt x="8011" y="9521"/>
                  </a:cubicBezTo>
                  <a:cubicBezTo>
                    <a:pt x="8485" y="9682"/>
                    <a:pt x="8920" y="9847"/>
                    <a:pt x="9499" y="9847"/>
                  </a:cubicBezTo>
                  <a:cubicBezTo>
                    <a:pt x="10226" y="9830"/>
                    <a:pt x="10752" y="9664"/>
                    <a:pt x="11274" y="9503"/>
                  </a:cubicBezTo>
                  <a:cubicBezTo>
                    <a:pt x="11766" y="9355"/>
                    <a:pt x="12236" y="9194"/>
                    <a:pt x="12837" y="9194"/>
                  </a:cubicBezTo>
                  <a:cubicBezTo>
                    <a:pt x="13106" y="9194"/>
                    <a:pt x="13380" y="9229"/>
                    <a:pt x="13668" y="9303"/>
                  </a:cubicBezTo>
                  <a:cubicBezTo>
                    <a:pt x="13977" y="9355"/>
                    <a:pt x="14251" y="9447"/>
                    <a:pt x="14521" y="9538"/>
                  </a:cubicBezTo>
                  <a:cubicBezTo>
                    <a:pt x="14973" y="9682"/>
                    <a:pt x="15408" y="9812"/>
                    <a:pt x="15952" y="9847"/>
                  </a:cubicBezTo>
                  <a:cubicBezTo>
                    <a:pt x="16226" y="9865"/>
                    <a:pt x="16535" y="9882"/>
                    <a:pt x="16879" y="9882"/>
                  </a:cubicBezTo>
                  <a:cubicBezTo>
                    <a:pt x="17240" y="9882"/>
                    <a:pt x="17623" y="9865"/>
                    <a:pt x="17984" y="9847"/>
                  </a:cubicBezTo>
                  <a:cubicBezTo>
                    <a:pt x="18328" y="9847"/>
                    <a:pt x="18672" y="9847"/>
                    <a:pt x="18998" y="9830"/>
                  </a:cubicBezTo>
                  <a:lnTo>
                    <a:pt x="19020" y="9830"/>
                  </a:lnTo>
                  <a:lnTo>
                    <a:pt x="19020" y="9812"/>
                  </a:lnTo>
                  <a:cubicBezTo>
                    <a:pt x="18654" y="9012"/>
                    <a:pt x="18293" y="8198"/>
                    <a:pt x="17949" y="7419"/>
                  </a:cubicBezTo>
                  <a:cubicBezTo>
                    <a:pt x="16953" y="5187"/>
                    <a:pt x="15917" y="2868"/>
                    <a:pt x="15012" y="583"/>
                  </a:cubicBezTo>
                  <a:lnTo>
                    <a:pt x="14995" y="583"/>
                  </a:lnTo>
                  <a:cubicBezTo>
                    <a:pt x="14903" y="544"/>
                    <a:pt x="14795" y="509"/>
                    <a:pt x="14686" y="474"/>
                  </a:cubicBezTo>
                  <a:cubicBezTo>
                    <a:pt x="13977" y="240"/>
                    <a:pt x="13415" y="39"/>
                    <a:pt x="12710" y="39"/>
                  </a:cubicBezTo>
                  <a:cubicBezTo>
                    <a:pt x="12436" y="39"/>
                    <a:pt x="12127" y="74"/>
                    <a:pt x="11818" y="131"/>
                  </a:cubicBezTo>
                  <a:cubicBezTo>
                    <a:pt x="11514" y="200"/>
                    <a:pt x="11222" y="292"/>
                    <a:pt x="10948" y="401"/>
                  </a:cubicBezTo>
                  <a:cubicBezTo>
                    <a:pt x="10496" y="566"/>
                    <a:pt x="10060" y="709"/>
                    <a:pt x="9499" y="709"/>
                  </a:cubicBezTo>
                  <a:lnTo>
                    <a:pt x="9464" y="709"/>
                  </a:lnTo>
                  <a:cubicBezTo>
                    <a:pt x="8903" y="709"/>
                    <a:pt x="8429" y="527"/>
                    <a:pt x="7976" y="366"/>
                  </a:cubicBezTo>
                  <a:cubicBezTo>
                    <a:pt x="7576" y="218"/>
                    <a:pt x="7180" y="74"/>
                    <a:pt x="6706" y="22"/>
                  </a:cubicBezTo>
                  <a:cubicBezTo>
                    <a:pt x="6619" y="22"/>
                    <a:pt x="6527" y="0"/>
                    <a:pt x="64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4678369" y="4690306"/>
              <a:ext cx="4137436" cy="176131"/>
            </a:xfrm>
            <a:custGeom>
              <a:avLst/>
              <a:gdLst/>
              <a:ahLst/>
              <a:cxnLst/>
              <a:rect l="l" t="t" r="r" b="b"/>
              <a:pathLst>
                <a:path w="18346" h="781" extrusionOk="0">
                  <a:moveTo>
                    <a:pt x="12510" y="1"/>
                  </a:moveTo>
                  <a:cubicBezTo>
                    <a:pt x="11890" y="1"/>
                    <a:pt x="11369" y="184"/>
                    <a:pt x="10861" y="345"/>
                  </a:cubicBezTo>
                  <a:cubicBezTo>
                    <a:pt x="10352" y="528"/>
                    <a:pt x="9826" y="706"/>
                    <a:pt x="9173" y="706"/>
                  </a:cubicBezTo>
                  <a:cubicBezTo>
                    <a:pt x="8486" y="706"/>
                    <a:pt x="7942" y="528"/>
                    <a:pt x="7433" y="345"/>
                  </a:cubicBezTo>
                  <a:cubicBezTo>
                    <a:pt x="6945" y="188"/>
                    <a:pt x="6467" y="30"/>
                    <a:pt x="5883" y="30"/>
                  </a:cubicBezTo>
                  <a:cubicBezTo>
                    <a:pt x="5596" y="30"/>
                    <a:pt x="5283" y="68"/>
                    <a:pt x="4931" y="163"/>
                  </a:cubicBezTo>
                  <a:cubicBezTo>
                    <a:pt x="4730" y="219"/>
                    <a:pt x="4530" y="289"/>
                    <a:pt x="4352" y="345"/>
                  </a:cubicBezTo>
                  <a:cubicBezTo>
                    <a:pt x="3808" y="506"/>
                    <a:pt x="3281" y="672"/>
                    <a:pt x="2594" y="724"/>
                  </a:cubicBezTo>
                  <a:cubicBezTo>
                    <a:pt x="2285" y="745"/>
                    <a:pt x="1973" y="750"/>
                    <a:pt x="1658" y="750"/>
                  </a:cubicBezTo>
                  <a:cubicBezTo>
                    <a:pt x="1378" y="750"/>
                    <a:pt x="1097" y="746"/>
                    <a:pt x="814" y="746"/>
                  </a:cubicBezTo>
                  <a:lnTo>
                    <a:pt x="1" y="746"/>
                  </a:lnTo>
                  <a:lnTo>
                    <a:pt x="1" y="780"/>
                  </a:lnTo>
                  <a:lnTo>
                    <a:pt x="1558" y="780"/>
                  </a:lnTo>
                  <a:cubicBezTo>
                    <a:pt x="1902" y="780"/>
                    <a:pt x="2268" y="780"/>
                    <a:pt x="2594" y="763"/>
                  </a:cubicBezTo>
                  <a:cubicBezTo>
                    <a:pt x="3299" y="706"/>
                    <a:pt x="3808" y="546"/>
                    <a:pt x="4369" y="380"/>
                  </a:cubicBezTo>
                  <a:cubicBezTo>
                    <a:pt x="4552" y="328"/>
                    <a:pt x="4730" y="254"/>
                    <a:pt x="4948" y="202"/>
                  </a:cubicBezTo>
                  <a:cubicBezTo>
                    <a:pt x="5298" y="105"/>
                    <a:pt x="5607" y="66"/>
                    <a:pt x="5891" y="66"/>
                  </a:cubicBezTo>
                  <a:cubicBezTo>
                    <a:pt x="6462" y="66"/>
                    <a:pt x="6930" y="223"/>
                    <a:pt x="7415" y="380"/>
                  </a:cubicBezTo>
                  <a:cubicBezTo>
                    <a:pt x="7942" y="563"/>
                    <a:pt x="8468" y="746"/>
                    <a:pt x="9173" y="746"/>
                  </a:cubicBezTo>
                  <a:cubicBezTo>
                    <a:pt x="9826" y="746"/>
                    <a:pt x="10352" y="563"/>
                    <a:pt x="10879" y="380"/>
                  </a:cubicBezTo>
                  <a:cubicBezTo>
                    <a:pt x="11405" y="205"/>
                    <a:pt x="11906" y="41"/>
                    <a:pt x="12518" y="41"/>
                  </a:cubicBezTo>
                  <a:cubicBezTo>
                    <a:pt x="12665" y="41"/>
                    <a:pt x="12819" y="50"/>
                    <a:pt x="12981" y="71"/>
                  </a:cubicBezTo>
                  <a:cubicBezTo>
                    <a:pt x="13381" y="128"/>
                    <a:pt x="13742" y="254"/>
                    <a:pt x="14086" y="380"/>
                  </a:cubicBezTo>
                  <a:cubicBezTo>
                    <a:pt x="14451" y="506"/>
                    <a:pt x="14830" y="654"/>
                    <a:pt x="15265" y="706"/>
                  </a:cubicBezTo>
                  <a:cubicBezTo>
                    <a:pt x="15600" y="743"/>
                    <a:pt x="15954" y="758"/>
                    <a:pt x="16314" y="758"/>
                  </a:cubicBezTo>
                  <a:cubicBezTo>
                    <a:pt x="16675" y="758"/>
                    <a:pt x="17042" y="743"/>
                    <a:pt x="17406" y="724"/>
                  </a:cubicBezTo>
                  <a:cubicBezTo>
                    <a:pt x="17732" y="724"/>
                    <a:pt x="18058" y="706"/>
                    <a:pt x="18346" y="706"/>
                  </a:cubicBezTo>
                  <a:lnTo>
                    <a:pt x="18346" y="672"/>
                  </a:lnTo>
                  <a:cubicBezTo>
                    <a:pt x="18058" y="672"/>
                    <a:pt x="17732" y="689"/>
                    <a:pt x="17406" y="689"/>
                  </a:cubicBezTo>
                  <a:cubicBezTo>
                    <a:pt x="17035" y="707"/>
                    <a:pt x="16660" y="721"/>
                    <a:pt x="16295" y="721"/>
                  </a:cubicBezTo>
                  <a:cubicBezTo>
                    <a:pt x="15944" y="721"/>
                    <a:pt x="15602" y="708"/>
                    <a:pt x="15282" y="672"/>
                  </a:cubicBezTo>
                  <a:cubicBezTo>
                    <a:pt x="14847" y="615"/>
                    <a:pt x="14469" y="472"/>
                    <a:pt x="14086" y="345"/>
                  </a:cubicBezTo>
                  <a:cubicBezTo>
                    <a:pt x="13742" y="219"/>
                    <a:pt x="13381" y="93"/>
                    <a:pt x="12981" y="36"/>
                  </a:cubicBezTo>
                  <a:cubicBezTo>
                    <a:pt x="12817" y="12"/>
                    <a:pt x="12661" y="1"/>
                    <a:pt x="125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4743093" y="4538532"/>
              <a:ext cx="4007986" cy="176808"/>
            </a:xfrm>
            <a:custGeom>
              <a:avLst/>
              <a:gdLst/>
              <a:ahLst/>
              <a:cxnLst/>
              <a:rect l="l" t="t" r="r" b="b"/>
              <a:pathLst>
                <a:path w="17772" h="784" extrusionOk="0">
                  <a:moveTo>
                    <a:pt x="12200" y="0"/>
                  </a:moveTo>
                  <a:cubicBezTo>
                    <a:pt x="11584" y="0"/>
                    <a:pt x="11056" y="180"/>
                    <a:pt x="10553" y="348"/>
                  </a:cubicBezTo>
                  <a:cubicBezTo>
                    <a:pt x="10048" y="527"/>
                    <a:pt x="9521" y="709"/>
                    <a:pt x="8886" y="709"/>
                  </a:cubicBezTo>
                  <a:cubicBezTo>
                    <a:pt x="8216" y="709"/>
                    <a:pt x="7690" y="527"/>
                    <a:pt x="7180" y="348"/>
                  </a:cubicBezTo>
                  <a:cubicBezTo>
                    <a:pt x="6687" y="173"/>
                    <a:pt x="6219" y="8"/>
                    <a:pt x="5647" y="8"/>
                  </a:cubicBezTo>
                  <a:cubicBezTo>
                    <a:pt x="5381" y="8"/>
                    <a:pt x="5093" y="44"/>
                    <a:pt x="4770" y="131"/>
                  </a:cubicBezTo>
                  <a:cubicBezTo>
                    <a:pt x="4517" y="200"/>
                    <a:pt x="4265" y="274"/>
                    <a:pt x="4047" y="348"/>
                  </a:cubicBezTo>
                  <a:cubicBezTo>
                    <a:pt x="3556" y="509"/>
                    <a:pt x="3103" y="657"/>
                    <a:pt x="2503" y="709"/>
                  </a:cubicBezTo>
                  <a:cubicBezTo>
                    <a:pt x="2185" y="741"/>
                    <a:pt x="1852" y="748"/>
                    <a:pt x="1513" y="748"/>
                  </a:cubicBezTo>
                  <a:cubicBezTo>
                    <a:pt x="1252" y="748"/>
                    <a:pt x="988" y="744"/>
                    <a:pt x="727" y="744"/>
                  </a:cubicBezTo>
                  <a:cubicBezTo>
                    <a:pt x="571" y="744"/>
                    <a:pt x="406" y="736"/>
                    <a:pt x="243" y="736"/>
                  </a:cubicBezTo>
                  <a:cubicBezTo>
                    <a:pt x="162" y="736"/>
                    <a:pt x="81" y="738"/>
                    <a:pt x="1" y="744"/>
                  </a:cubicBezTo>
                  <a:lnTo>
                    <a:pt x="1" y="783"/>
                  </a:lnTo>
                  <a:cubicBezTo>
                    <a:pt x="81" y="778"/>
                    <a:pt x="162" y="776"/>
                    <a:pt x="243" y="776"/>
                  </a:cubicBezTo>
                  <a:cubicBezTo>
                    <a:pt x="406" y="776"/>
                    <a:pt x="571" y="783"/>
                    <a:pt x="727" y="783"/>
                  </a:cubicBezTo>
                  <a:lnTo>
                    <a:pt x="1380" y="783"/>
                  </a:lnTo>
                  <a:cubicBezTo>
                    <a:pt x="1780" y="783"/>
                    <a:pt x="2159" y="783"/>
                    <a:pt x="2525" y="744"/>
                  </a:cubicBezTo>
                  <a:cubicBezTo>
                    <a:pt x="3103" y="692"/>
                    <a:pt x="3556" y="548"/>
                    <a:pt x="4047" y="383"/>
                  </a:cubicBezTo>
                  <a:cubicBezTo>
                    <a:pt x="4282" y="309"/>
                    <a:pt x="4517" y="239"/>
                    <a:pt x="4787" y="165"/>
                  </a:cubicBezTo>
                  <a:cubicBezTo>
                    <a:pt x="5103" y="80"/>
                    <a:pt x="5385" y="46"/>
                    <a:pt x="5646" y="46"/>
                  </a:cubicBezTo>
                  <a:cubicBezTo>
                    <a:pt x="6214" y="46"/>
                    <a:pt x="6680" y="210"/>
                    <a:pt x="7163" y="383"/>
                  </a:cubicBezTo>
                  <a:cubicBezTo>
                    <a:pt x="7690" y="566"/>
                    <a:pt x="8216" y="744"/>
                    <a:pt x="8886" y="744"/>
                  </a:cubicBezTo>
                  <a:cubicBezTo>
                    <a:pt x="9521" y="744"/>
                    <a:pt x="10048" y="566"/>
                    <a:pt x="10574" y="383"/>
                  </a:cubicBezTo>
                  <a:cubicBezTo>
                    <a:pt x="11069" y="203"/>
                    <a:pt x="11579" y="34"/>
                    <a:pt x="12183" y="34"/>
                  </a:cubicBezTo>
                  <a:cubicBezTo>
                    <a:pt x="12307" y="34"/>
                    <a:pt x="12435" y="41"/>
                    <a:pt x="12567" y="57"/>
                  </a:cubicBezTo>
                  <a:cubicBezTo>
                    <a:pt x="12985" y="92"/>
                    <a:pt x="13364" y="239"/>
                    <a:pt x="13729" y="366"/>
                  </a:cubicBezTo>
                  <a:cubicBezTo>
                    <a:pt x="14055" y="492"/>
                    <a:pt x="14399" y="618"/>
                    <a:pt x="14778" y="675"/>
                  </a:cubicBezTo>
                  <a:cubicBezTo>
                    <a:pt x="15131" y="732"/>
                    <a:pt x="15504" y="748"/>
                    <a:pt x="15888" y="748"/>
                  </a:cubicBezTo>
                  <a:cubicBezTo>
                    <a:pt x="16232" y="748"/>
                    <a:pt x="16584" y="735"/>
                    <a:pt x="16936" y="727"/>
                  </a:cubicBezTo>
                  <a:cubicBezTo>
                    <a:pt x="17228" y="709"/>
                    <a:pt x="17497" y="709"/>
                    <a:pt x="17771" y="709"/>
                  </a:cubicBezTo>
                  <a:lnTo>
                    <a:pt x="17771" y="675"/>
                  </a:lnTo>
                  <a:cubicBezTo>
                    <a:pt x="17497" y="675"/>
                    <a:pt x="17228" y="675"/>
                    <a:pt x="16936" y="692"/>
                  </a:cubicBezTo>
                  <a:cubicBezTo>
                    <a:pt x="16598" y="700"/>
                    <a:pt x="16260" y="711"/>
                    <a:pt x="15931" y="711"/>
                  </a:cubicBezTo>
                  <a:cubicBezTo>
                    <a:pt x="15535" y="711"/>
                    <a:pt x="15151" y="695"/>
                    <a:pt x="14795" y="635"/>
                  </a:cubicBezTo>
                  <a:cubicBezTo>
                    <a:pt x="14417" y="583"/>
                    <a:pt x="14073" y="457"/>
                    <a:pt x="13747" y="331"/>
                  </a:cubicBezTo>
                  <a:cubicBezTo>
                    <a:pt x="13381" y="200"/>
                    <a:pt x="13002" y="57"/>
                    <a:pt x="12567" y="22"/>
                  </a:cubicBezTo>
                  <a:cubicBezTo>
                    <a:pt x="12441" y="7"/>
                    <a:pt x="12319" y="0"/>
                    <a:pt x="122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4804885" y="4368716"/>
              <a:ext cx="3884400" cy="203419"/>
            </a:xfrm>
            <a:custGeom>
              <a:avLst/>
              <a:gdLst/>
              <a:ahLst/>
              <a:cxnLst/>
              <a:rect l="l" t="t" r="r" b="b"/>
              <a:pathLst>
                <a:path w="17224" h="902" extrusionOk="0">
                  <a:moveTo>
                    <a:pt x="5407" y="1"/>
                  </a:moveTo>
                  <a:cubicBezTo>
                    <a:pt x="5117" y="1"/>
                    <a:pt x="4785" y="51"/>
                    <a:pt x="4387" y="174"/>
                  </a:cubicBezTo>
                  <a:cubicBezTo>
                    <a:pt x="4117" y="248"/>
                    <a:pt x="3900" y="340"/>
                    <a:pt x="3682" y="431"/>
                  </a:cubicBezTo>
                  <a:cubicBezTo>
                    <a:pt x="3317" y="575"/>
                    <a:pt x="2990" y="701"/>
                    <a:pt x="2555" y="792"/>
                  </a:cubicBezTo>
                  <a:cubicBezTo>
                    <a:pt x="2140" y="856"/>
                    <a:pt x="1698" y="875"/>
                    <a:pt x="1253" y="875"/>
                  </a:cubicBezTo>
                  <a:cubicBezTo>
                    <a:pt x="1059" y="875"/>
                    <a:pt x="864" y="872"/>
                    <a:pt x="671" y="866"/>
                  </a:cubicBezTo>
                  <a:lnTo>
                    <a:pt x="1" y="866"/>
                  </a:lnTo>
                  <a:lnTo>
                    <a:pt x="1" y="901"/>
                  </a:lnTo>
                  <a:lnTo>
                    <a:pt x="1289" y="901"/>
                  </a:lnTo>
                  <a:cubicBezTo>
                    <a:pt x="1724" y="901"/>
                    <a:pt x="2159" y="901"/>
                    <a:pt x="2555" y="827"/>
                  </a:cubicBezTo>
                  <a:cubicBezTo>
                    <a:pt x="2990" y="736"/>
                    <a:pt x="3338" y="610"/>
                    <a:pt x="3699" y="466"/>
                  </a:cubicBezTo>
                  <a:cubicBezTo>
                    <a:pt x="3917" y="375"/>
                    <a:pt x="4135" y="283"/>
                    <a:pt x="4387" y="214"/>
                  </a:cubicBezTo>
                  <a:cubicBezTo>
                    <a:pt x="4786" y="88"/>
                    <a:pt x="5114" y="38"/>
                    <a:pt x="5400" y="38"/>
                  </a:cubicBezTo>
                  <a:cubicBezTo>
                    <a:pt x="5945" y="38"/>
                    <a:pt x="6334" y="221"/>
                    <a:pt x="6763" y="409"/>
                  </a:cubicBezTo>
                  <a:cubicBezTo>
                    <a:pt x="7233" y="627"/>
                    <a:pt x="7707" y="845"/>
                    <a:pt x="8469" y="884"/>
                  </a:cubicBezTo>
                  <a:cubicBezTo>
                    <a:pt x="9139" y="884"/>
                    <a:pt x="9700" y="701"/>
                    <a:pt x="10244" y="501"/>
                  </a:cubicBezTo>
                  <a:cubicBezTo>
                    <a:pt x="10756" y="311"/>
                    <a:pt x="11291" y="122"/>
                    <a:pt x="11908" y="122"/>
                  </a:cubicBezTo>
                  <a:cubicBezTo>
                    <a:pt x="12056" y="122"/>
                    <a:pt x="12209" y="133"/>
                    <a:pt x="12367" y="157"/>
                  </a:cubicBezTo>
                  <a:cubicBezTo>
                    <a:pt x="12728" y="214"/>
                    <a:pt x="13055" y="340"/>
                    <a:pt x="13364" y="449"/>
                  </a:cubicBezTo>
                  <a:cubicBezTo>
                    <a:pt x="13616" y="557"/>
                    <a:pt x="13908" y="666"/>
                    <a:pt x="14177" y="718"/>
                  </a:cubicBezTo>
                  <a:cubicBezTo>
                    <a:pt x="14667" y="830"/>
                    <a:pt x="15223" y="858"/>
                    <a:pt x="15771" y="858"/>
                  </a:cubicBezTo>
                  <a:cubicBezTo>
                    <a:pt x="16036" y="858"/>
                    <a:pt x="16300" y="852"/>
                    <a:pt x="16553" y="845"/>
                  </a:cubicBezTo>
                  <a:cubicBezTo>
                    <a:pt x="16788" y="827"/>
                    <a:pt x="17006" y="827"/>
                    <a:pt x="17223" y="827"/>
                  </a:cubicBezTo>
                  <a:lnTo>
                    <a:pt x="17223" y="792"/>
                  </a:lnTo>
                  <a:cubicBezTo>
                    <a:pt x="17006" y="792"/>
                    <a:pt x="16788" y="792"/>
                    <a:pt x="16553" y="810"/>
                  </a:cubicBezTo>
                  <a:cubicBezTo>
                    <a:pt x="16310" y="815"/>
                    <a:pt x="16058" y="821"/>
                    <a:pt x="15804" y="821"/>
                  </a:cubicBezTo>
                  <a:cubicBezTo>
                    <a:pt x="15246" y="821"/>
                    <a:pt x="14683" y="794"/>
                    <a:pt x="14195" y="684"/>
                  </a:cubicBezTo>
                  <a:cubicBezTo>
                    <a:pt x="13908" y="627"/>
                    <a:pt x="13634" y="518"/>
                    <a:pt x="13381" y="431"/>
                  </a:cubicBezTo>
                  <a:cubicBezTo>
                    <a:pt x="13055" y="301"/>
                    <a:pt x="12728" y="174"/>
                    <a:pt x="12385" y="122"/>
                  </a:cubicBezTo>
                  <a:cubicBezTo>
                    <a:pt x="12220" y="98"/>
                    <a:pt x="12062" y="87"/>
                    <a:pt x="11911" y="87"/>
                  </a:cubicBezTo>
                  <a:cubicBezTo>
                    <a:pt x="11279" y="87"/>
                    <a:pt x="10753" y="276"/>
                    <a:pt x="10226" y="466"/>
                  </a:cubicBezTo>
                  <a:cubicBezTo>
                    <a:pt x="9683" y="666"/>
                    <a:pt x="9121" y="845"/>
                    <a:pt x="8469" y="845"/>
                  </a:cubicBezTo>
                  <a:cubicBezTo>
                    <a:pt x="7724" y="810"/>
                    <a:pt x="7233" y="592"/>
                    <a:pt x="6780" y="375"/>
                  </a:cubicBezTo>
                  <a:cubicBezTo>
                    <a:pt x="6363" y="183"/>
                    <a:pt x="5962" y="1"/>
                    <a:pt x="540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4865775" y="4162592"/>
              <a:ext cx="3762617" cy="290695"/>
            </a:xfrm>
            <a:custGeom>
              <a:avLst/>
              <a:gdLst/>
              <a:ahLst/>
              <a:cxnLst/>
              <a:rect l="l" t="t" r="r" b="b"/>
              <a:pathLst>
                <a:path w="16684" h="1289" extrusionOk="0">
                  <a:moveTo>
                    <a:pt x="5130" y="1"/>
                  </a:moveTo>
                  <a:cubicBezTo>
                    <a:pt x="4872" y="1"/>
                    <a:pt x="4566" y="59"/>
                    <a:pt x="4191" y="201"/>
                  </a:cubicBezTo>
                  <a:cubicBezTo>
                    <a:pt x="3899" y="310"/>
                    <a:pt x="3647" y="453"/>
                    <a:pt x="3429" y="584"/>
                  </a:cubicBezTo>
                  <a:cubicBezTo>
                    <a:pt x="3138" y="762"/>
                    <a:pt x="2851" y="927"/>
                    <a:pt x="2450" y="1036"/>
                  </a:cubicBezTo>
                  <a:cubicBezTo>
                    <a:pt x="1999" y="1157"/>
                    <a:pt x="1507" y="1187"/>
                    <a:pt x="1021" y="1187"/>
                  </a:cubicBezTo>
                  <a:cubicBezTo>
                    <a:pt x="861" y="1187"/>
                    <a:pt x="702" y="1184"/>
                    <a:pt x="545" y="1180"/>
                  </a:cubicBezTo>
                  <a:lnTo>
                    <a:pt x="1" y="1180"/>
                  </a:lnTo>
                  <a:lnTo>
                    <a:pt x="1" y="1215"/>
                  </a:lnTo>
                  <a:lnTo>
                    <a:pt x="545" y="1215"/>
                  </a:lnTo>
                  <a:cubicBezTo>
                    <a:pt x="718" y="1220"/>
                    <a:pt x="892" y="1225"/>
                    <a:pt x="1065" y="1225"/>
                  </a:cubicBezTo>
                  <a:cubicBezTo>
                    <a:pt x="1542" y="1225"/>
                    <a:pt x="2014" y="1192"/>
                    <a:pt x="2468" y="1071"/>
                  </a:cubicBezTo>
                  <a:cubicBezTo>
                    <a:pt x="2851" y="962"/>
                    <a:pt x="3155" y="779"/>
                    <a:pt x="3447" y="618"/>
                  </a:cubicBezTo>
                  <a:cubicBezTo>
                    <a:pt x="3664" y="492"/>
                    <a:pt x="3917" y="344"/>
                    <a:pt x="4208" y="236"/>
                  </a:cubicBezTo>
                  <a:cubicBezTo>
                    <a:pt x="4583" y="97"/>
                    <a:pt x="4885" y="40"/>
                    <a:pt x="5138" y="40"/>
                  </a:cubicBezTo>
                  <a:cubicBezTo>
                    <a:pt x="5683" y="40"/>
                    <a:pt x="6007" y="304"/>
                    <a:pt x="6367" y="601"/>
                  </a:cubicBezTo>
                  <a:cubicBezTo>
                    <a:pt x="6767" y="910"/>
                    <a:pt x="7163" y="1254"/>
                    <a:pt x="7942" y="1289"/>
                  </a:cubicBezTo>
                  <a:lnTo>
                    <a:pt x="8072" y="1289"/>
                  </a:lnTo>
                  <a:cubicBezTo>
                    <a:pt x="8703" y="1289"/>
                    <a:pt x="9286" y="1071"/>
                    <a:pt x="9830" y="853"/>
                  </a:cubicBezTo>
                  <a:cubicBezTo>
                    <a:pt x="10382" y="655"/>
                    <a:pt x="10958" y="429"/>
                    <a:pt x="11616" y="429"/>
                  </a:cubicBezTo>
                  <a:cubicBezTo>
                    <a:pt x="11737" y="429"/>
                    <a:pt x="11861" y="436"/>
                    <a:pt x="11989" y="453"/>
                  </a:cubicBezTo>
                  <a:cubicBezTo>
                    <a:pt x="12350" y="492"/>
                    <a:pt x="12711" y="636"/>
                    <a:pt x="13037" y="762"/>
                  </a:cubicBezTo>
                  <a:cubicBezTo>
                    <a:pt x="13272" y="853"/>
                    <a:pt x="13511" y="945"/>
                    <a:pt x="13746" y="997"/>
                  </a:cubicBezTo>
                  <a:cubicBezTo>
                    <a:pt x="14386" y="1151"/>
                    <a:pt x="15063" y="1163"/>
                    <a:pt x="15724" y="1163"/>
                  </a:cubicBezTo>
                  <a:cubicBezTo>
                    <a:pt x="15850" y="1163"/>
                    <a:pt x="15976" y="1162"/>
                    <a:pt x="16100" y="1162"/>
                  </a:cubicBezTo>
                  <a:cubicBezTo>
                    <a:pt x="16301" y="1145"/>
                    <a:pt x="16501" y="1145"/>
                    <a:pt x="16684" y="1145"/>
                  </a:cubicBezTo>
                  <a:lnTo>
                    <a:pt x="16684" y="1106"/>
                  </a:lnTo>
                  <a:cubicBezTo>
                    <a:pt x="16501" y="1106"/>
                    <a:pt x="16301" y="1106"/>
                    <a:pt x="16100" y="1128"/>
                  </a:cubicBezTo>
                  <a:cubicBezTo>
                    <a:pt x="15976" y="1128"/>
                    <a:pt x="15850" y="1128"/>
                    <a:pt x="15724" y="1128"/>
                  </a:cubicBezTo>
                  <a:cubicBezTo>
                    <a:pt x="15063" y="1128"/>
                    <a:pt x="14386" y="1116"/>
                    <a:pt x="13746" y="962"/>
                  </a:cubicBezTo>
                  <a:cubicBezTo>
                    <a:pt x="13511" y="910"/>
                    <a:pt x="13272" y="819"/>
                    <a:pt x="13055" y="727"/>
                  </a:cubicBezTo>
                  <a:cubicBezTo>
                    <a:pt x="12711" y="601"/>
                    <a:pt x="12367" y="475"/>
                    <a:pt x="11989" y="418"/>
                  </a:cubicBezTo>
                  <a:cubicBezTo>
                    <a:pt x="11861" y="401"/>
                    <a:pt x="11737" y="394"/>
                    <a:pt x="11616" y="394"/>
                  </a:cubicBezTo>
                  <a:cubicBezTo>
                    <a:pt x="10957" y="394"/>
                    <a:pt x="10379" y="620"/>
                    <a:pt x="9813" y="819"/>
                  </a:cubicBezTo>
                  <a:cubicBezTo>
                    <a:pt x="9252" y="1045"/>
                    <a:pt x="8679" y="1255"/>
                    <a:pt x="8020" y="1255"/>
                  </a:cubicBezTo>
                  <a:cubicBezTo>
                    <a:pt x="7994" y="1255"/>
                    <a:pt x="7968" y="1254"/>
                    <a:pt x="7942" y="1254"/>
                  </a:cubicBezTo>
                  <a:cubicBezTo>
                    <a:pt x="7180" y="1215"/>
                    <a:pt x="6784" y="888"/>
                    <a:pt x="6384" y="562"/>
                  </a:cubicBezTo>
                  <a:cubicBezTo>
                    <a:pt x="6035" y="278"/>
                    <a:pt x="5696" y="1"/>
                    <a:pt x="51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4919674" y="4012397"/>
              <a:ext cx="3655720" cy="331063"/>
            </a:xfrm>
            <a:custGeom>
              <a:avLst/>
              <a:gdLst/>
              <a:ahLst/>
              <a:cxnLst/>
              <a:rect l="l" t="t" r="r" b="b"/>
              <a:pathLst>
                <a:path w="16210" h="1468" extrusionOk="0">
                  <a:moveTo>
                    <a:pt x="4856" y="0"/>
                  </a:moveTo>
                  <a:cubicBezTo>
                    <a:pt x="4681" y="0"/>
                    <a:pt x="4485" y="27"/>
                    <a:pt x="4261" y="88"/>
                  </a:cubicBezTo>
                  <a:cubicBezTo>
                    <a:pt x="3808" y="214"/>
                    <a:pt x="3499" y="432"/>
                    <a:pt x="3208" y="649"/>
                  </a:cubicBezTo>
                  <a:cubicBezTo>
                    <a:pt x="2882" y="884"/>
                    <a:pt x="2538" y="1141"/>
                    <a:pt x="2046" y="1250"/>
                  </a:cubicBezTo>
                  <a:cubicBezTo>
                    <a:pt x="1816" y="1298"/>
                    <a:pt x="1540" y="1309"/>
                    <a:pt x="1253" y="1309"/>
                  </a:cubicBezTo>
                  <a:cubicBezTo>
                    <a:pt x="1023" y="1309"/>
                    <a:pt x="787" y="1302"/>
                    <a:pt x="562" y="1302"/>
                  </a:cubicBezTo>
                  <a:cubicBezTo>
                    <a:pt x="362" y="1284"/>
                    <a:pt x="162" y="1284"/>
                    <a:pt x="1" y="1284"/>
                  </a:cubicBezTo>
                  <a:lnTo>
                    <a:pt x="1" y="1319"/>
                  </a:lnTo>
                  <a:cubicBezTo>
                    <a:pt x="162" y="1319"/>
                    <a:pt x="362" y="1319"/>
                    <a:pt x="562" y="1337"/>
                  </a:cubicBezTo>
                  <a:cubicBezTo>
                    <a:pt x="773" y="1346"/>
                    <a:pt x="997" y="1354"/>
                    <a:pt x="1215" y="1354"/>
                  </a:cubicBezTo>
                  <a:cubicBezTo>
                    <a:pt x="1520" y="1354"/>
                    <a:pt x="1815" y="1338"/>
                    <a:pt x="2046" y="1284"/>
                  </a:cubicBezTo>
                  <a:cubicBezTo>
                    <a:pt x="2555" y="1176"/>
                    <a:pt x="2899" y="923"/>
                    <a:pt x="3225" y="684"/>
                  </a:cubicBezTo>
                  <a:cubicBezTo>
                    <a:pt x="3517" y="466"/>
                    <a:pt x="3826" y="249"/>
                    <a:pt x="4261" y="123"/>
                  </a:cubicBezTo>
                  <a:cubicBezTo>
                    <a:pt x="4475" y="68"/>
                    <a:pt x="4664" y="44"/>
                    <a:pt x="4832" y="44"/>
                  </a:cubicBezTo>
                  <a:cubicBezTo>
                    <a:pt x="5446" y="44"/>
                    <a:pt x="5790" y="364"/>
                    <a:pt x="6145" y="706"/>
                  </a:cubicBezTo>
                  <a:cubicBezTo>
                    <a:pt x="6528" y="1050"/>
                    <a:pt x="6907" y="1411"/>
                    <a:pt x="7616" y="1467"/>
                  </a:cubicBezTo>
                  <a:lnTo>
                    <a:pt x="7777" y="1467"/>
                  </a:lnTo>
                  <a:cubicBezTo>
                    <a:pt x="8412" y="1467"/>
                    <a:pt x="8973" y="1228"/>
                    <a:pt x="9535" y="993"/>
                  </a:cubicBezTo>
                  <a:cubicBezTo>
                    <a:pt x="10115" y="749"/>
                    <a:pt x="10692" y="505"/>
                    <a:pt x="11355" y="505"/>
                  </a:cubicBezTo>
                  <a:cubicBezTo>
                    <a:pt x="11378" y="505"/>
                    <a:pt x="11400" y="505"/>
                    <a:pt x="11423" y="506"/>
                  </a:cubicBezTo>
                  <a:cubicBezTo>
                    <a:pt x="11911" y="523"/>
                    <a:pt x="12363" y="684"/>
                    <a:pt x="12781" y="849"/>
                  </a:cubicBezTo>
                  <a:cubicBezTo>
                    <a:pt x="13072" y="958"/>
                    <a:pt x="13359" y="1067"/>
                    <a:pt x="13668" y="1119"/>
                  </a:cubicBezTo>
                  <a:cubicBezTo>
                    <a:pt x="14412" y="1267"/>
                    <a:pt x="15065" y="1267"/>
                    <a:pt x="15844" y="1267"/>
                  </a:cubicBezTo>
                  <a:cubicBezTo>
                    <a:pt x="15953" y="1267"/>
                    <a:pt x="16079" y="1250"/>
                    <a:pt x="16210" y="1250"/>
                  </a:cubicBezTo>
                  <a:lnTo>
                    <a:pt x="16210" y="1211"/>
                  </a:lnTo>
                  <a:cubicBezTo>
                    <a:pt x="16079" y="1211"/>
                    <a:pt x="15953" y="1228"/>
                    <a:pt x="15844" y="1228"/>
                  </a:cubicBezTo>
                  <a:cubicBezTo>
                    <a:pt x="15065" y="1228"/>
                    <a:pt x="14412" y="1228"/>
                    <a:pt x="13686" y="1084"/>
                  </a:cubicBezTo>
                  <a:cubicBezTo>
                    <a:pt x="13381" y="1032"/>
                    <a:pt x="13090" y="923"/>
                    <a:pt x="12798" y="815"/>
                  </a:cubicBezTo>
                  <a:cubicBezTo>
                    <a:pt x="12363" y="649"/>
                    <a:pt x="11928" y="488"/>
                    <a:pt x="11423" y="466"/>
                  </a:cubicBezTo>
                  <a:cubicBezTo>
                    <a:pt x="11401" y="466"/>
                    <a:pt x="11379" y="466"/>
                    <a:pt x="11356" y="466"/>
                  </a:cubicBezTo>
                  <a:cubicBezTo>
                    <a:pt x="10692" y="466"/>
                    <a:pt x="10098" y="714"/>
                    <a:pt x="9517" y="958"/>
                  </a:cubicBezTo>
                  <a:cubicBezTo>
                    <a:pt x="8942" y="1202"/>
                    <a:pt x="8413" y="1436"/>
                    <a:pt x="7808" y="1436"/>
                  </a:cubicBezTo>
                  <a:cubicBezTo>
                    <a:pt x="7745" y="1436"/>
                    <a:pt x="7681" y="1433"/>
                    <a:pt x="7616" y="1428"/>
                  </a:cubicBezTo>
                  <a:cubicBezTo>
                    <a:pt x="6924" y="1376"/>
                    <a:pt x="6545" y="1032"/>
                    <a:pt x="6180" y="684"/>
                  </a:cubicBezTo>
                  <a:cubicBezTo>
                    <a:pt x="5814" y="332"/>
                    <a:pt x="5469" y="0"/>
                    <a:pt x="485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4968837" y="3919032"/>
              <a:ext cx="3552656" cy="288891"/>
            </a:xfrm>
            <a:custGeom>
              <a:avLst/>
              <a:gdLst/>
              <a:ahLst/>
              <a:cxnLst/>
              <a:rect l="l" t="t" r="r" b="b"/>
              <a:pathLst>
                <a:path w="15753" h="1281" extrusionOk="0">
                  <a:moveTo>
                    <a:pt x="4603" y="0"/>
                  </a:moveTo>
                  <a:cubicBezTo>
                    <a:pt x="4460" y="0"/>
                    <a:pt x="4304" y="16"/>
                    <a:pt x="4134" y="49"/>
                  </a:cubicBezTo>
                  <a:cubicBezTo>
                    <a:pt x="3677" y="158"/>
                    <a:pt x="3351" y="376"/>
                    <a:pt x="3025" y="576"/>
                  </a:cubicBezTo>
                  <a:cubicBezTo>
                    <a:pt x="2738" y="793"/>
                    <a:pt x="2411" y="989"/>
                    <a:pt x="1993" y="1098"/>
                  </a:cubicBezTo>
                  <a:cubicBezTo>
                    <a:pt x="1691" y="1162"/>
                    <a:pt x="1318" y="1181"/>
                    <a:pt x="948" y="1181"/>
                  </a:cubicBezTo>
                  <a:cubicBezTo>
                    <a:pt x="786" y="1181"/>
                    <a:pt x="625" y="1177"/>
                    <a:pt x="470" y="1172"/>
                  </a:cubicBezTo>
                  <a:lnTo>
                    <a:pt x="1" y="1172"/>
                  </a:lnTo>
                  <a:lnTo>
                    <a:pt x="1" y="1207"/>
                  </a:lnTo>
                  <a:lnTo>
                    <a:pt x="470" y="1207"/>
                  </a:lnTo>
                  <a:cubicBezTo>
                    <a:pt x="637" y="1214"/>
                    <a:pt x="814" y="1219"/>
                    <a:pt x="990" y="1219"/>
                  </a:cubicBezTo>
                  <a:cubicBezTo>
                    <a:pt x="1351" y="1219"/>
                    <a:pt x="1713" y="1199"/>
                    <a:pt x="1993" y="1137"/>
                  </a:cubicBezTo>
                  <a:cubicBezTo>
                    <a:pt x="2429" y="1028"/>
                    <a:pt x="2738" y="811"/>
                    <a:pt x="3046" y="611"/>
                  </a:cubicBezTo>
                  <a:cubicBezTo>
                    <a:pt x="3373" y="393"/>
                    <a:pt x="3699" y="176"/>
                    <a:pt x="4152" y="84"/>
                  </a:cubicBezTo>
                  <a:cubicBezTo>
                    <a:pt x="4323" y="50"/>
                    <a:pt x="4478" y="34"/>
                    <a:pt x="4621" y="34"/>
                  </a:cubicBezTo>
                  <a:cubicBezTo>
                    <a:pt x="5236" y="34"/>
                    <a:pt x="5626" y="321"/>
                    <a:pt x="6053" y="628"/>
                  </a:cubicBezTo>
                  <a:cubicBezTo>
                    <a:pt x="6471" y="937"/>
                    <a:pt x="6906" y="1263"/>
                    <a:pt x="7594" y="1281"/>
                  </a:cubicBezTo>
                  <a:lnTo>
                    <a:pt x="7668" y="1281"/>
                  </a:lnTo>
                  <a:cubicBezTo>
                    <a:pt x="8338" y="1281"/>
                    <a:pt x="8899" y="1011"/>
                    <a:pt x="9443" y="737"/>
                  </a:cubicBezTo>
                  <a:cubicBezTo>
                    <a:pt x="9987" y="484"/>
                    <a:pt x="10552" y="210"/>
                    <a:pt x="11205" y="210"/>
                  </a:cubicBezTo>
                  <a:lnTo>
                    <a:pt x="11223" y="210"/>
                  </a:lnTo>
                  <a:cubicBezTo>
                    <a:pt x="11727" y="210"/>
                    <a:pt x="12162" y="410"/>
                    <a:pt x="12580" y="611"/>
                  </a:cubicBezTo>
                  <a:cubicBezTo>
                    <a:pt x="12837" y="737"/>
                    <a:pt x="13072" y="846"/>
                    <a:pt x="13324" y="920"/>
                  </a:cubicBezTo>
                  <a:cubicBezTo>
                    <a:pt x="13950" y="1104"/>
                    <a:pt x="14444" y="1144"/>
                    <a:pt x="15058" y="1144"/>
                  </a:cubicBezTo>
                  <a:cubicBezTo>
                    <a:pt x="15225" y="1144"/>
                    <a:pt x="15401" y="1141"/>
                    <a:pt x="15591" y="1137"/>
                  </a:cubicBezTo>
                  <a:lnTo>
                    <a:pt x="15752" y="1137"/>
                  </a:lnTo>
                  <a:lnTo>
                    <a:pt x="15752" y="1098"/>
                  </a:lnTo>
                  <a:lnTo>
                    <a:pt x="15591" y="1098"/>
                  </a:lnTo>
                  <a:cubicBezTo>
                    <a:pt x="15386" y="1103"/>
                    <a:pt x="15196" y="1107"/>
                    <a:pt x="15017" y="1107"/>
                  </a:cubicBezTo>
                  <a:cubicBezTo>
                    <a:pt x="14422" y="1107"/>
                    <a:pt x="13936" y="1064"/>
                    <a:pt x="13324" y="880"/>
                  </a:cubicBezTo>
                  <a:cubicBezTo>
                    <a:pt x="13089" y="811"/>
                    <a:pt x="12854" y="702"/>
                    <a:pt x="12598" y="576"/>
                  </a:cubicBezTo>
                  <a:cubicBezTo>
                    <a:pt x="12184" y="376"/>
                    <a:pt x="11749" y="176"/>
                    <a:pt x="11223" y="176"/>
                  </a:cubicBezTo>
                  <a:lnTo>
                    <a:pt x="11205" y="176"/>
                  </a:lnTo>
                  <a:cubicBezTo>
                    <a:pt x="10531" y="176"/>
                    <a:pt x="9969" y="445"/>
                    <a:pt x="9425" y="719"/>
                  </a:cubicBezTo>
                  <a:cubicBezTo>
                    <a:pt x="8881" y="981"/>
                    <a:pt x="8321" y="1247"/>
                    <a:pt x="7656" y="1247"/>
                  </a:cubicBezTo>
                  <a:cubicBezTo>
                    <a:pt x="7635" y="1247"/>
                    <a:pt x="7615" y="1246"/>
                    <a:pt x="7594" y="1246"/>
                  </a:cubicBezTo>
                  <a:cubicBezTo>
                    <a:pt x="6906" y="1229"/>
                    <a:pt x="6488" y="902"/>
                    <a:pt x="6071" y="611"/>
                  </a:cubicBezTo>
                  <a:cubicBezTo>
                    <a:pt x="5645" y="298"/>
                    <a:pt x="5239" y="0"/>
                    <a:pt x="4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5018000" y="3810557"/>
              <a:ext cx="3454328" cy="267016"/>
            </a:xfrm>
            <a:custGeom>
              <a:avLst/>
              <a:gdLst/>
              <a:ahLst/>
              <a:cxnLst/>
              <a:rect l="l" t="t" r="r" b="b"/>
              <a:pathLst>
                <a:path w="15317" h="1184" extrusionOk="0">
                  <a:moveTo>
                    <a:pt x="11082" y="1"/>
                  </a:moveTo>
                  <a:cubicBezTo>
                    <a:pt x="10396" y="1"/>
                    <a:pt x="9846" y="272"/>
                    <a:pt x="9316" y="548"/>
                  </a:cubicBezTo>
                  <a:cubicBezTo>
                    <a:pt x="8790" y="800"/>
                    <a:pt x="8268" y="1074"/>
                    <a:pt x="7593" y="1092"/>
                  </a:cubicBezTo>
                  <a:cubicBezTo>
                    <a:pt x="7573" y="1092"/>
                    <a:pt x="7552" y="1092"/>
                    <a:pt x="7532" y="1092"/>
                  </a:cubicBezTo>
                  <a:cubicBezTo>
                    <a:pt x="6892" y="1092"/>
                    <a:pt x="6403" y="831"/>
                    <a:pt x="5927" y="583"/>
                  </a:cubicBezTo>
                  <a:cubicBezTo>
                    <a:pt x="5458" y="340"/>
                    <a:pt x="4976" y="86"/>
                    <a:pt x="4351" y="86"/>
                  </a:cubicBezTo>
                  <a:cubicBezTo>
                    <a:pt x="4181" y="86"/>
                    <a:pt x="4001" y="105"/>
                    <a:pt x="3808" y="147"/>
                  </a:cubicBezTo>
                  <a:cubicBezTo>
                    <a:pt x="3442" y="239"/>
                    <a:pt x="3133" y="422"/>
                    <a:pt x="2846" y="600"/>
                  </a:cubicBezTo>
                  <a:cubicBezTo>
                    <a:pt x="2589" y="765"/>
                    <a:pt x="2337" y="926"/>
                    <a:pt x="2028" y="1000"/>
                  </a:cubicBezTo>
                  <a:cubicBezTo>
                    <a:pt x="1628" y="1131"/>
                    <a:pt x="1136" y="1145"/>
                    <a:pt x="667" y="1145"/>
                  </a:cubicBezTo>
                  <a:cubicBezTo>
                    <a:pt x="544" y="1145"/>
                    <a:pt x="423" y="1144"/>
                    <a:pt x="305" y="1144"/>
                  </a:cubicBezTo>
                  <a:lnTo>
                    <a:pt x="0" y="1144"/>
                  </a:lnTo>
                  <a:lnTo>
                    <a:pt x="0" y="1183"/>
                  </a:lnTo>
                  <a:lnTo>
                    <a:pt x="561" y="1183"/>
                  </a:lnTo>
                  <a:cubicBezTo>
                    <a:pt x="1066" y="1183"/>
                    <a:pt x="1593" y="1166"/>
                    <a:pt x="2045" y="1035"/>
                  </a:cubicBezTo>
                  <a:cubicBezTo>
                    <a:pt x="2337" y="965"/>
                    <a:pt x="2611" y="783"/>
                    <a:pt x="2863" y="639"/>
                  </a:cubicBezTo>
                  <a:cubicBezTo>
                    <a:pt x="3155" y="456"/>
                    <a:pt x="3459" y="274"/>
                    <a:pt x="3808" y="187"/>
                  </a:cubicBezTo>
                  <a:cubicBezTo>
                    <a:pt x="4007" y="143"/>
                    <a:pt x="4190" y="123"/>
                    <a:pt x="4361" y="123"/>
                  </a:cubicBezTo>
                  <a:cubicBezTo>
                    <a:pt x="4969" y="123"/>
                    <a:pt x="5427" y="367"/>
                    <a:pt x="5909" y="622"/>
                  </a:cubicBezTo>
                  <a:cubicBezTo>
                    <a:pt x="6382" y="866"/>
                    <a:pt x="6874" y="1127"/>
                    <a:pt x="7530" y="1127"/>
                  </a:cubicBezTo>
                  <a:cubicBezTo>
                    <a:pt x="7551" y="1127"/>
                    <a:pt x="7572" y="1127"/>
                    <a:pt x="7593" y="1126"/>
                  </a:cubicBezTo>
                  <a:cubicBezTo>
                    <a:pt x="8268" y="1109"/>
                    <a:pt x="8812" y="839"/>
                    <a:pt x="9334" y="583"/>
                  </a:cubicBezTo>
                  <a:cubicBezTo>
                    <a:pt x="9883" y="292"/>
                    <a:pt x="10412" y="36"/>
                    <a:pt x="11079" y="36"/>
                  </a:cubicBezTo>
                  <a:cubicBezTo>
                    <a:pt x="11120" y="36"/>
                    <a:pt x="11162" y="37"/>
                    <a:pt x="11205" y="39"/>
                  </a:cubicBezTo>
                  <a:cubicBezTo>
                    <a:pt x="11709" y="78"/>
                    <a:pt x="12018" y="256"/>
                    <a:pt x="12362" y="456"/>
                  </a:cubicBezTo>
                  <a:cubicBezTo>
                    <a:pt x="12528" y="548"/>
                    <a:pt x="12689" y="639"/>
                    <a:pt x="12871" y="731"/>
                  </a:cubicBezTo>
                  <a:cubicBezTo>
                    <a:pt x="13742" y="1092"/>
                    <a:pt x="14194" y="1126"/>
                    <a:pt x="15317" y="1126"/>
                  </a:cubicBezTo>
                  <a:lnTo>
                    <a:pt x="15317" y="1092"/>
                  </a:lnTo>
                  <a:cubicBezTo>
                    <a:pt x="14211" y="1092"/>
                    <a:pt x="13742" y="1057"/>
                    <a:pt x="12889" y="691"/>
                  </a:cubicBezTo>
                  <a:cubicBezTo>
                    <a:pt x="12706" y="622"/>
                    <a:pt x="12545" y="513"/>
                    <a:pt x="12380" y="422"/>
                  </a:cubicBezTo>
                  <a:cubicBezTo>
                    <a:pt x="12036" y="221"/>
                    <a:pt x="11709" y="39"/>
                    <a:pt x="11205" y="4"/>
                  </a:cubicBezTo>
                  <a:cubicBezTo>
                    <a:pt x="11163" y="2"/>
                    <a:pt x="11123" y="1"/>
                    <a:pt x="110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5061977" y="3692386"/>
              <a:ext cx="3361413" cy="278066"/>
            </a:xfrm>
            <a:custGeom>
              <a:avLst/>
              <a:gdLst/>
              <a:ahLst/>
              <a:cxnLst/>
              <a:rect l="l" t="t" r="r" b="b"/>
              <a:pathLst>
                <a:path w="14905" h="1233" extrusionOk="0">
                  <a:moveTo>
                    <a:pt x="10875" y="1"/>
                  </a:moveTo>
                  <a:cubicBezTo>
                    <a:pt x="10195" y="1"/>
                    <a:pt x="9668" y="284"/>
                    <a:pt x="9160" y="563"/>
                  </a:cubicBezTo>
                  <a:cubicBezTo>
                    <a:pt x="8651" y="837"/>
                    <a:pt x="8125" y="1107"/>
                    <a:pt x="7472" y="1124"/>
                  </a:cubicBezTo>
                  <a:cubicBezTo>
                    <a:pt x="7445" y="1125"/>
                    <a:pt x="7419" y="1125"/>
                    <a:pt x="7393" y="1125"/>
                  </a:cubicBezTo>
                  <a:cubicBezTo>
                    <a:pt x="6761" y="1125"/>
                    <a:pt x="6273" y="880"/>
                    <a:pt x="5788" y="654"/>
                  </a:cubicBezTo>
                  <a:cubicBezTo>
                    <a:pt x="5307" y="421"/>
                    <a:pt x="4804" y="190"/>
                    <a:pt x="4185" y="190"/>
                  </a:cubicBezTo>
                  <a:cubicBezTo>
                    <a:pt x="4031" y="190"/>
                    <a:pt x="3869" y="204"/>
                    <a:pt x="3700" y="236"/>
                  </a:cubicBezTo>
                  <a:cubicBezTo>
                    <a:pt x="3321" y="293"/>
                    <a:pt x="3012" y="471"/>
                    <a:pt x="2703" y="654"/>
                  </a:cubicBezTo>
                  <a:cubicBezTo>
                    <a:pt x="2451" y="798"/>
                    <a:pt x="2233" y="928"/>
                    <a:pt x="1981" y="1015"/>
                  </a:cubicBezTo>
                  <a:cubicBezTo>
                    <a:pt x="1380" y="1198"/>
                    <a:pt x="784" y="1198"/>
                    <a:pt x="131" y="1198"/>
                  </a:cubicBezTo>
                  <a:lnTo>
                    <a:pt x="1" y="1198"/>
                  </a:lnTo>
                  <a:lnTo>
                    <a:pt x="1" y="1233"/>
                  </a:lnTo>
                  <a:lnTo>
                    <a:pt x="131" y="1233"/>
                  </a:lnTo>
                  <a:cubicBezTo>
                    <a:pt x="784" y="1233"/>
                    <a:pt x="1398" y="1233"/>
                    <a:pt x="1981" y="1037"/>
                  </a:cubicBezTo>
                  <a:cubicBezTo>
                    <a:pt x="2233" y="963"/>
                    <a:pt x="2486" y="819"/>
                    <a:pt x="2720" y="689"/>
                  </a:cubicBezTo>
                  <a:cubicBezTo>
                    <a:pt x="3029" y="510"/>
                    <a:pt x="3338" y="328"/>
                    <a:pt x="3721" y="275"/>
                  </a:cubicBezTo>
                  <a:cubicBezTo>
                    <a:pt x="3889" y="242"/>
                    <a:pt x="4047" y="227"/>
                    <a:pt x="4199" y="227"/>
                  </a:cubicBezTo>
                  <a:cubicBezTo>
                    <a:pt x="4800" y="227"/>
                    <a:pt x="5290" y="459"/>
                    <a:pt x="5766" y="689"/>
                  </a:cubicBezTo>
                  <a:cubicBezTo>
                    <a:pt x="6259" y="920"/>
                    <a:pt x="6767" y="1164"/>
                    <a:pt x="7407" y="1164"/>
                  </a:cubicBezTo>
                  <a:cubicBezTo>
                    <a:pt x="7428" y="1164"/>
                    <a:pt x="7450" y="1164"/>
                    <a:pt x="7472" y="1163"/>
                  </a:cubicBezTo>
                  <a:cubicBezTo>
                    <a:pt x="8142" y="1146"/>
                    <a:pt x="8669" y="854"/>
                    <a:pt x="9178" y="580"/>
                  </a:cubicBezTo>
                  <a:cubicBezTo>
                    <a:pt x="9705" y="302"/>
                    <a:pt x="10216" y="35"/>
                    <a:pt x="10874" y="35"/>
                  </a:cubicBezTo>
                  <a:cubicBezTo>
                    <a:pt x="10894" y="35"/>
                    <a:pt x="10915" y="36"/>
                    <a:pt x="10936" y="36"/>
                  </a:cubicBezTo>
                  <a:cubicBezTo>
                    <a:pt x="11480" y="36"/>
                    <a:pt x="11789" y="236"/>
                    <a:pt x="12132" y="436"/>
                  </a:cubicBezTo>
                  <a:cubicBezTo>
                    <a:pt x="12259" y="528"/>
                    <a:pt x="12402" y="619"/>
                    <a:pt x="12567" y="689"/>
                  </a:cubicBezTo>
                  <a:cubicBezTo>
                    <a:pt x="13420" y="1107"/>
                    <a:pt x="13764" y="1181"/>
                    <a:pt x="14904" y="1181"/>
                  </a:cubicBezTo>
                  <a:lnTo>
                    <a:pt x="14904" y="1146"/>
                  </a:lnTo>
                  <a:cubicBezTo>
                    <a:pt x="13781" y="1146"/>
                    <a:pt x="13420" y="1072"/>
                    <a:pt x="12567" y="654"/>
                  </a:cubicBezTo>
                  <a:cubicBezTo>
                    <a:pt x="12424" y="580"/>
                    <a:pt x="12276" y="493"/>
                    <a:pt x="12150" y="419"/>
                  </a:cubicBezTo>
                  <a:cubicBezTo>
                    <a:pt x="11806" y="201"/>
                    <a:pt x="11497" y="19"/>
                    <a:pt x="10936" y="1"/>
                  </a:cubicBezTo>
                  <a:cubicBezTo>
                    <a:pt x="10915" y="1"/>
                    <a:pt x="10895" y="1"/>
                    <a:pt x="108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5091520" y="3576469"/>
              <a:ext cx="3291501" cy="300844"/>
            </a:xfrm>
            <a:custGeom>
              <a:avLst/>
              <a:gdLst/>
              <a:ahLst/>
              <a:cxnLst/>
              <a:rect l="l" t="t" r="r" b="b"/>
              <a:pathLst>
                <a:path w="14595" h="1334" extrusionOk="0">
                  <a:moveTo>
                    <a:pt x="10757" y="1"/>
                  </a:moveTo>
                  <a:cubicBezTo>
                    <a:pt x="10058" y="1"/>
                    <a:pt x="9536" y="320"/>
                    <a:pt x="9029" y="624"/>
                  </a:cubicBezTo>
                  <a:cubicBezTo>
                    <a:pt x="8520" y="933"/>
                    <a:pt x="8011" y="1242"/>
                    <a:pt x="7324" y="1259"/>
                  </a:cubicBezTo>
                  <a:cubicBezTo>
                    <a:pt x="7281" y="1262"/>
                    <a:pt x="7240" y="1263"/>
                    <a:pt x="7199" y="1263"/>
                  </a:cubicBezTo>
                  <a:cubicBezTo>
                    <a:pt x="6626" y="1263"/>
                    <a:pt x="6183" y="1042"/>
                    <a:pt x="5692" y="807"/>
                  </a:cubicBezTo>
                  <a:cubicBezTo>
                    <a:pt x="5198" y="566"/>
                    <a:pt x="4690" y="329"/>
                    <a:pt x="4029" y="329"/>
                  </a:cubicBezTo>
                  <a:cubicBezTo>
                    <a:pt x="3985" y="329"/>
                    <a:pt x="3940" y="330"/>
                    <a:pt x="3895" y="333"/>
                  </a:cubicBezTo>
                  <a:cubicBezTo>
                    <a:pt x="3225" y="498"/>
                    <a:pt x="2589" y="715"/>
                    <a:pt x="2046" y="1007"/>
                  </a:cubicBezTo>
                  <a:cubicBezTo>
                    <a:pt x="1556" y="1203"/>
                    <a:pt x="1041" y="1302"/>
                    <a:pt x="489" y="1302"/>
                  </a:cubicBezTo>
                  <a:cubicBezTo>
                    <a:pt x="329" y="1302"/>
                    <a:pt x="166" y="1293"/>
                    <a:pt x="0" y="1277"/>
                  </a:cubicBezTo>
                  <a:lnTo>
                    <a:pt x="0" y="1312"/>
                  </a:lnTo>
                  <a:cubicBezTo>
                    <a:pt x="161" y="1312"/>
                    <a:pt x="327" y="1333"/>
                    <a:pt x="488" y="1333"/>
                  </a:cubicBezTo>
                  <a:cubicBezTo>
                    <a:pt x="1049" y="1333"/>
                    <a:pt x="1576" y="1225"/>
                    <a:pt x="2067" y="1042"/>
                  </a:cubicBezTo>
                  <a:cubicBezTo>
                    <a:pt x="2611" y="750"/>
                    <a:pt x="3225" y="533"/>
                    <a:pt x="3895" y="372"/>
                  </a:cubicBezTo>
                  <a:cubicBezTo>
                    <a:pt x="3945" y="369"/>
                    <a:pt x="3994" y="368"/>
                    <a:pt x="4042" y="368"/>
                  </a:cubicBezTo>
                  <a:cubicBezTo>
                    <a:pt x="4696" y="368"/>
                    <a:pt x="5202" y="607"/>
                    <a:pt x="5692" y="842"/>
                  </a:cubicBezTo>
                  <a:cubicBezTo>
                    <a:pt x="6146" y="1061"/>
                    <a:pt x="6619" y="1298"/>
                    <a:pt x="7195" y="1298"/>
                  </a:cubicBezTo>
                  <a:cubicBezTo>
                    <a:pt x="7237" y="1298"/>
                    <a:pt x="7280" y="1297"/>
                    <a:pt x="7324" y="1294"/>
                  </a:cubicBezTo>
                  <a:cubicBezTo>
                    <a:pt x="8011" y="1277"/>
                    <a:pt x="8538" y="968"/>
                    <a:pt x="9047" y="659"/>
                  </a:cubicBezTo>
                  <a:cubicBezTo>
                    <a:pt x="9565" y="342"/>
                    <a:pt x="10069" y="39"/>
                    <a:pt x="10742" y="39"/>
                  </a:cubicBezTo>
                  <a:cubicBezTo>
                    <a:pt x="10798" y="39"/>
                    <a:pt x="10855" y="41"/>
                    <a:pt x="10914" y="45"/>
                  </a:cubicBezTo>
                  <a:cubicBezTo>
                    <a:pt x="11584" y="224"/>
                    <a:pt x="12145" y="498"/>
                    <a:pt x="12597" y="876"/>
                  </a:cubicBezTo>
                  <a:cubicBezTo>
                    <a:pt x="13015" y="1143"/>
                    <a:pt x="13509" y="1280"/>
                    <a:pt x="14068" y="1280"/>
                  </a:cubicBezTo>
                  <a:cubicBezTo>
                    <a:pt x="14237" y="1280"/>
                    <a:pt x="14413" y="1267"/>
                    <a:pt x="14595" y="1242"/>
                  </a:cubicBezTo>
                  <a:lnTo>
                    <a:pt x="14577" y="1203"/>
                  </a:lnTo>
                  <a:cubicBezTo>
                    <a:pt x="14391" y="1230"/>
                    <a:pt x="14210" y="1243"/>
                    <a:pt x="14037" y="1243"/>
                  </a:cubicBezTo>
                  <a:cubicBezTo>
                    <a:pt x="13502" y="1243"/>
                    <a:pt x="13030" y="1114"/>
                    <a:pt x="12619" y="842"/>
                  </a:cubicBezTo>
                  <a:cubicBezTo>
                    <a:pt x="12162" y="481"/>
                    <a:pt x="11601" y="189"/>
                    <a:pt x="10914" y="6"/>
                  </a:cubicBezTo>
                  <a:cubicBezTo>
                    <a:pt x="10860" y="3"/>
                    <a:pt x="10808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>
              <a:off x="5107306" y="3479496"/>
              <a:ext cx="3230610" cy="303550"/>
            </a:xfrm>
            <a:custGeom>
              <a:avLst/>
              <a:gdLst/>
              <a:ahLst/>
              <a:cxnLst/>
              <a:rect l="l" t="t" r="r" b="b"/>
              <a:pathLst>
                <a:path w="14325" h="1346" extrusionOk="0">
                  <a:moveTo>
                    <a:pt x="10678" y="0"/>
                  </a:moveTo>
                  <a:cubicBezTo>
                    <a:pt x="9963" y="0"/>
                    <a:pt x="9434" y="318"/>
                    <a:pt x="8938" y="636"/>
                  </a:cubicBezTo>
                  <a:cubicBezTo>
                    <a:pt x="8450" y="963"/>
                    <a:pt x="7941" y="1272"/>
                    <a:pt x="7254" y="1306"/>
                  </a:cubicBezTo>
                  <a:cubicBezTo>
                    <a:pt x="7206" y="1310"/>
                    <a:pt x="7159" y="1311"/>
                    <a:pt x="7113" y="1311"/>
                  </a:cubicBezTo>
                  <a:cubicBezTo>
                    <a:pt x="6576" y="1311"/>
                    <a:pt x="6124" y="1111"/>
                    <a:pt x="5639" y="911"/>
                  </a:cubicBezTo>
                  <a:cubicBezTo>
                    <a:pt x="5164" y="708"/>
                    <a:pt x="4678" y="489"/>
                    <a:pt x="4085" y="489"/>
                  </a:cubicBezTo>
                  <a:cubicBezTo>
                    <a:pt x="4042" y="489"/>
                    <a:pt x="3999" y="490"/>
                    <a:pt x="3955" y="493"/>
                  </a:cubicBezTo>
                  <a:cubicBezTo>
                    <a:pt x="3264" y="510"/>
                    <a:pt x="2667" y="693"/>
                    <a:pt x="2084" y="871"/>
                  </a:cubicBezTo>
                  <a:cubicBezTo>
                    <a:pt x="1471" y="1054"/>
                    <a:pt x="801" y="1254"/>
                    <a:pt x="0" y="1272"/>
                  </a:cubicBezTo>
                  <a:lnTo>
                    <a:pt x="0" y="1306"/>
                  </a:lnTo>
                  <a:cubicBezTo>
                    <a:pt x="818" y="1289"/>
                    <a:pt x="1471" y="1089"/>
                    <a:pt x="2106" y="911"/>
                  </a:cubicBezTo>
                  <a:cubicBezTo>
                    <a:pt x="2702" y="728"/>
                    <a:pt x="3281" y="545"/>
                    <a:pt x="3955" y="528"/>
                  </a:cubicBezTo>
                  <a:cubicBezTo>
                    <a:pt x="3999" y="525"/>
                    <a:pt x="4042" y="524"/>
                    <a:pt x="4085" y="524"/>
                  </a:cubicBezTo>
                  <a:cubicBezTo>
                    <a:pt x="4678" y="524"/>
                    <a:pt x="5163" y="742"/>
                    <a:pt x="5622" y="945"/>
                  </a:cubicBezTo>
                  <a:cubicBezTo>
                    <a:pt x="6092" y="1145"/>
                    <a:pt x="6584" y="1346"/>
                    <a:pt x="7145" y="1346"/>
                  </a:cubicBezTo>
                  <a:lnTo>
                    <a:pt x="7254" y="1346"/>
                  </a:lnTo>
                  <a:cubicBezTo>
                    <a:pt x="7941" y="1306"/>
                    <a:pt x="8450" y="980"/>
                    <a:pt x="8959" y="676"/>
                  </a:cubicBezTo>
                  <a:cubicBezTo>
                    <a:pt x="9473" y="347"/>
                    <a:pt x="9952" y="37"/>
                    <a:pt x="10617" y="37"/>
                  </a:cubicBezTo>
                  <a:cubicBezTo>
                    <a:pt x="10655" y="37"/>
                    <a:pt x="10695" y="38"/>
                    <a:pt x="10735" y="40"/>
                  </a:cubicBezTo>
                  <a:cubicBezTo>
                    <a:pt x="11422" y="184"/>
                    <a:pt x="11966" y="436"/>
                    <a:pt x="12401" y="802"/>
                  </a:cubicBezTo>
                  <a:cubicBezTo>
                    <a:pt x="12799" y="1122"/>
                    <a:pt x="13303" y="1280"/>
                    <a:pt x="13894" y="1280"/>
                  </a:cubicBezTo>
                  <a:cubicBezTo>
                    <a:pt x="14033" y="1280"/>
                    <a:pt x="14176" y="1272"/>
                    <a:pt x="14325" y="1254"/>
                  </a:cubicBezTo>
                  <a:lnTo>
                    <a:pt x="14325" y="1219"/>
                  </a:lnTo>
                  <a:cubicBezTo>
                    <a:pt x="14178" y="1236"/>
                    <a:pt x="14036" y="1244"/>
                    <a:pt x="13900" y="1244"/>
                  </a:cubicBezTo>
                  <a:cubicBezTo>
                    <a:pt x="13311" y="1244"/>
                    <a:pt x="12818" y="1092"/>
                    <a:pt x="12419" y="784"/>
                  </a:cubicBezTo>
                  <a:cubicBezTo>
                    <a:pt x="12005" y="401"/>
                    <a:pt x="11422" y="149"/>
                    <a:pt x="10735" y="1"/>
                  </a:cubicBezTo>
                  <a:cubicBezTo>
                    <a:pt x="10716" y="1"/>
                    <a:pt x="10697" y="0"/>
                    <a:pt x="106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>
              <a:off x="5131662" y="3386357"/>
              <a:ext cx="3164983" cy="310316"/>
            </a:xfrm>
            <a:custGeom>
              <a:avLst/>
              <a:gdLst/>
              <a:ahLst/>
              <a:cxnLst/>
              <a:rect l="l" t="t" r="r" b="b"/>
              <a:pathLst>
                <a:path w="14034" h="1376" extrusionOk="0">
                  <a:moveTo>
                    <a:pt x="10535" y="1"/>
                  </a:moveTo>
                  <a:cubicBezTo>
                    <a:pt x="9830" y="1"/>
                    <a:pt x="9321" y="344"/>
                    <a:pt x="8830" y="671"/>
                  </a:cubicBezTo>
                  <a:cubicBezTo>
                    <a:pt x="8342" y="980"/>
                    <a:pt x="7851" y="1324"/>
                    <a:pt x="7146" y="1341"/>
                  </a:cubicBezTo>
                  <a:cubicBezTo>
                    <a:pt x="7122" y="1342"/>
                    <a:pt x="7098" y="1342"/>
                    <a:pt x="7075" y="1342"/>
                  </a:cubicBezTo>
                  <a:cubicBezTo>
                    <a:pt x="6525" y="1342"/>
                    <a:pt x="6037" y="1151"/>
                    <a:pt x="5549" y="980"/>
                  </a:cubicBezTo>
                  <a:cubicBezTo>
                    <a:pt x="5081" y="788"/>
                    <a:pt x="4594" y="596"/>
                    <a:pt x="4029" y="596"/>
                  </a:cubicBezTo>
                  <a:cubicBezTo>
                    <a:pt x="4005" y="596"/>
                    <a:pt x="3981" y="596"/>
                    <a:pt x="3956" y="597"/>
                  </a:cubicBezTo>
                  <a:cubicBezTo>
                    <a:pt x="3264" y="597"/>
                    <a:pt x="2612" y="780"/>
                    <a:pt x="1976" y="941"/>
                  </a:cubicBezTo>
                  <a:cubicBezTo>
                    <a:pt x="1363" y="1089"/>
                    <a:pt x="710" y="1267"/>
                    <a:pt x="1" y="1284"/>
                  </a:cubicBezTo>
                  <a:lnTo>
                    <a:pt x="1" y="1324"/>
                  </a:lnTo>
                  <a:cubicBezTo>
                    <a:pt x="728" y="1306"/>
                    <a:pt x="1363" y="1123"/>
                    <a:pt x="1998" y="958"/>
                  </a:cubicBezTo>
                  <a:cubicBezTo>
                    <a:pt x="2651" y="797"/>
                    <a:pt x="3264" y="632"/>
                    <a:pt x="3956" y="632"/>
                  </a:cubicBezTo>
                  <a:cubicBezTo>
                    <a:pt x="3981" y="631"/>
                    <a:pt x="4005" y="631"/>
                    <a:pt x="4029" y="631"/>
                  </a:cubicBezTo>
                  <a:cubicBezTo>
                    <a:pt x="4594" y="631"/>
                    <a:pt x="5081" y="822"/>
                    <a:pt x="5549" y="997"/>
                  </a:cubicBezTo>
                  <a:cubicBezTo>
                    <a:pt x="6023" y="1197"/>
                    <a:pt x="6493" y="1376"/>
                    <a:pt x="7054" y="1376"/>
                  </a:cubicBezTo>
                  <a:lnTo>
                    <a:pt x="7146" y="1376"/>
                  </a:lnTo>
                  <a:cubicBezTo>
                    <a:pt x="7851" y="1358"/>
                    <a:pt x="8360" y="1015"/>
                    <a:pt x="8851" y="688"/>
                  </a:cubicBezTo>
                  <a:cubicBezTo>
                    <a:pt x="9356" y="362"/>
                    <a:pt x="9830" y="36"/>
                    <a:pt x="10535" y="36"/>
                  </a:cubicBezTo>
                  <a:cubicBezTo>
                    <a:pt x="11205" y="144"/>
                    <a:pt x="11767" y="379"/>
                    <a:pt x="12167" y="740"/>
                  </a:cubicBezTo>
                  <a:cubicBezTo>
                    <a:pt x="12566" y="1093"/>
                    <a:pt x="13107" y="1277"/>
                    <a:pt x="13762" y="1277"/>
                  </a:cubicBezTo>
                  <a:cubicBezTo>
                    <a:pt x="13851" y="1277"/>
                    <a:pt x="13941" y="1274"/>
                    <a:pt x="14034" y="1267"/>
                  </a:cubicBezTo>
                  <a:lnTo>
                    <a:pt x="14034" y="1232"/>
                  </a:lnTo>
                  <a:cubicBezTo>
                    <a:pt x="13947" y="1238"/>
                    <a:pt x="13863" y="1241"/>
                    <a:pt x="13780" y="1241"/>
                  </a:cubicBezTo>
                  <a:cubicBezTo>
                    <a:pt x="13131" y="1241"/>
                    <a:pt x="12586" y="1061"/>
                    <a:pt x="12185" y="706"/>
                  </a:cubicBezTo>
                  <a:cubicBezTo>
                    <a:pt x="11789" y="344"/>
                    <a:pt x="11223" y="110"/>
                    <a:pt x="105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5169098" y="3318475"/>
              <a:ext cx="3091237" cy="280096"/>
            </a:xfrm>
            <a:custGeom>
              <a:avLst/>
              <a:gdLst/>
              <a:ahLst/>
              <a:cxnLst/>
              <a:rect l="l" t="t" r="r" b="b"/>
              <a:pathLst>
                <a:path w="13707" h="1242" extrusionOk="0">
                  <a:moveTo>
                    <a:pt x="10298" y="0"/>
                  </a:moveTo>
                  <a:cubicBezTo>
                    <a:pt x="10215" y="0"/>
                    <a:pt x="10130" y="3"/>
                    <a:pt x="10043" y="10"/>
                  </a:cubicBezTo>
                  <a:cubicBezTo>
                    <a:pt x="9464" y="84"/>
                    <a:pt x="9047" y="354"/>
                    <a:pt x="8646" y="589"/>
                  </a:cubicBezTo>
                  <a:cubicBezTo>
                    <a:pt x="8176" y="880"/>
                    <a:pt x="7685" y="1189"/>
                    <a:pt x="6980" y="1207"/>
                  </a:cubicBezTo>
                  <a:cubicBezTo>
                    <a:pt x="6953" y="1208"/>
                    <a:pt x="6927" y="1208"/>
                    <a:pt x="6900" y="1208"/>
                  </a:cubicBezTo>
                  <a:cubicBezTo>
                    <a:pt x="6336" y="1208"/>
                    <a:pt x="5871" y="1034"/>
                    <a:pt x="5422" y="863"/>
                  </a:cubicBezTo>
                  <a:cubicBezTo>
                    <a:pt x="5004" y="715"/>
                    <a:pt x="4586" y="554"/>
                    <a:pt x="4095" y="519"/>
                  </a:cubicBezTo>
                  <a:cubicBezTo>
                    <a:pt x="4006" y="513"/>
                    <a:pt x="3916" y="510"/>
                    <a:pt x="3826" y="510"/>
                  </a:cubicBezTo>
                  <a:cubicBezTo>
                    <a:pt x="3147" y="510"/>
                    <a:pt x="2448" y="686"/>
                    <a:pt x="1776" y="863"/>
                  </a:cubicBezTo>
                  <a:cubicBezTo>
                    <a:pt x="1197" y="1007"/>
                    <a:pt x="579" y="1172"/>
                    <a:pt x="0" y="1207"/>
                  </a:cubicBezTo>
                  <a:lnTo>
                    <a:pt x="0" y="1242"/>
                  </a:lnTo>
                  <a:cubicBezTo>
                    <a:pt x="596" y="1207"/>
                    <a:pt x="1197" y="1041"/>
                    <a:pt x="1776" y="898"/>
                  </a:cubicBezTo>
                  <a:cubicBezTo>
                    <a:pt x="2448" y="721"/>
                    <a:pt x="3147" y="544"/>
                    <a:pt x="3826" y="544"/>
                  </a:cubicBezTo>
                  <a:cubicBezTo>
                    <a:pt x="3916" y="544"/>
                    <a:pt x="4006" y="547"/>
                    <a:pt x="4095" y="554"/>
                  </a:cubicBezTo>
                  <a:cubicBezTo>
                    <a:pt x="4569" y="589"/>
                    <a:pt x="5004" y="754"/>
                    <a:pt x="5400" y="898"/>
                  </a:cubicBezTo>
                  <a:cubicBezTo>
                    <a:pt x="5857" y="1063"/>
                    <a:pt x="6327" y="1242"/>
                    <a:pt x="6888" y="1242"/>
                  </a:cubicBezTo>
                  <a:lnTo>
                    <a:pt x="6980" y="1242"/>
                  </a:lnTo>
                  <a:cubicBezTo>
                    <a:pt x="7706" y="1224"/>
                    <a:pt x="8194" y="915"/>
                    <a:pt x="8664" y="628"/>
                  </a:cubicBezTo>
                  <a:cubicBezTo>
                    <a:pt x="9064" y="371"/>
                    <a:pt x="9482" y="119"/>
                    <a:pt x="10043" y="45"/>
                  </a:cubicBezTo>
                  <a:cubicBezTo>
                    <a:pt x="10132" y="39"/>
                    <a:pt x="10218" y="35"/>
                    <a:pt x="10303" y="35"/>
                  </a:cubicBezTo>
                  <a:cubicBezTo>
                    <a:pt x="10909" y="35"/>
                    <a:pt x="11399" y="201"/>
                    <a:pt x="11766" y="537"/>
                  </a:cubicBezTo>
                  <a:cubicBezTo>
                    <a:pt x="12236" y="954"/>
                    <a:pt x="12889" y="1172"/>
                    <a:pt x="13707" y="1189"/>
                  </a:cubicBezTo>
                  <a:lnTo>
                    <a:pt x="13707" y="1150"/>
                  </a:lnTo>
                  <a:cubicBezTo>
                    <a:pt x="12906" y="1133"/>
                    <a:pt x="12253" y="915"/>
                    <a:pt x="11801" y="519"/>
                  </a:cubicBezTo>
                  <a:cubicBezTo>
                    <a:pt x="11418" y="182"/>
                    <a:pt x="10910" y="0"/>
                    <a:pt x="102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5205407" y="3265253"/>
              <a:ext cx="3017717" cy="251906"/>
            </a:xfrm>
            <a:custGeom>
              <a:avLst/>
              <a:gdLst/>
              <a:ahLst/>
              <a:cxnLst/>
              <a:rect l="l" t="t" r="r" b="b"/>
              <a:pathLst>
                <a:path w="13381" h="1117" extrusionOk="0">
                  <a:moveTo>
                    <a:pt x="10108" y="1"/>
                  </a:moveTo>
                  <a:cubicBezTo>
                    <a:pt x="9991" y="1"/>
                    <a:pt x="9874" y="10"/>
                    <a:pt x="9756" y="29"/>
                  </a:cubicBezTo>
                  <a:cubicBezTo>
                    <a:pt x="9229" y="103"/>
                    <a:pt x="8829" y="320"/>
                    <a:pt x="8450" y="538"/>
                  </a:cubicBezTo>
                  <a:cubicBezTo>
                    <a:pt x="7981" y="790"/>
                    <a:pt x="7506" y="1042"/>
                    <a:pt x="6819" y="1060"/>
                  </a:cubicBezTo>
                  <a:cubicBezTo>
                    <a:pt x="6240" y="1060"/>
                    <a:pt x="5748" y="881"/>
                    <a:pt x="5278" y="716"/>
                  </a:cubicBezTo>
                  <a:cubicBezTo>
                    <a:pt x="4878" y="573"/>
                    <a:pt x="4460" y="407"/>
                    <a:pt x="3990" y="372"/>
                  </a:cubicBezTo>
                  <a:cubicBezTo>
                    <a:pt x="3884" y="362"/>
                    <a:pt x="3778" y="358"/>
                    <a:pt x="3670" y="358"/>
                  </a:cubicBezTo>
                  <a:cubicBezTo>
                    <a:pt x="2989" y="358"/>
                    <a:pt x="2287" y="546"/>
                    <a:pt x="1615" y="734"/>
                  </a:cubicBezTo>
                  <a:cubicBezTo>
                    <a:pt x="1071" y="881"/>
                    <a:pt x="527" y="1025"/>
                    <a:pt x="0" y="1082"/>
                  </a:cubicBezTo>
                  <a:lnTo>
                    <a:pt x="0" y="1116"/>
                  </a:lnTo>
                  <a:cubicBezTo>
                    <a:pt x="527" y="1060"/>
                    <a:pt x="1088" y="916"/>
                    <a:pt x="1615" y="773"/>
                  </a:cubicBezTo>
                  <a:cubicBezTo>
                    <a:pt x="2308" y="583"/>
                    <a:pt x="3017" y="394"/>
                    <a:pt x="3692" y="394"/>
                  </a:cubicBezTo>
                  <a:cubicBezTo>
                    <a:pt x="3792" y="394"/>
                    <a:pt x="3892" y="398"/>
                    <a:pt x="3990" y="407"/>
                  </a:cubicBezTo>
                  <a:cubicBezTo>
                    <a:pt x="4460" y="446"/>
                    <a:pt x="4861" y="607"/>
                    <a:pt x="5261" y="755"/>
                  </a:cubicBezTo>
                  <a:cubicBezTo>
                    <a:pt x="5731" y="916"/>
                    <a:pt x="6218" y="1099"/>
                    <a:pt x="6819" y="1099"/>
                  </a:cubicBezTo>
                  <a:cubicBezTo>
                    <a:pt x="7506" y="1082"/>
                    <a:pt x="7998" y="808"/>
                    <a:pt x="8468" y="573"/>
                  </a:cubicBezTo>
                  <a:cubicBezTo>
                    <a:pt x="8851" y="355"/>
                    <a:pt x="9247" y="137"/>
                    <a:pt x="9756" y="63"/>
                  </a:cubicBezTo>
                  <a:cubicBezTo>
                    <a:pt x="9874" y="44"/>
                    <a:pt x="9991" y="36"/>
                    <a:pt x="10107" y="36"/>
                  </a:cubicBezTo>
                  <a:cubicBezTo>
                    <a:pt x="10759" y="36"/>
                    <a:pt x="11389" y="310"/>
                    <a:pt x="12005" y="573"/>
                  </a:cubicBezTo>
                  <a:cubicBezTo>
                    <a:pt x="12475" y="790"/>
                    <a:pt x="12928" y="973"/>
                    <a:pt x="13380" y="1060"/>
                  </a:cubicBezTo>
                  <a:lnTo>
                    <a:pt x="13380" y="1025"/>
                  </a:lnTo>
                  <a:cubicBezTo>
                    <a:pt x="12945" y="934"/>
                    <a:pt x="12493" y="755"/>
                    <a:pt x="12023" y="538"/>
                  </a:cubicBezTo>
                  <a:cubicBezTo>
                    <a:pt x="11406" y="276"/>
                    <a:pt x="10764" y="1"/>
                    <a:pt x="101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5238783" y="3222179"/>
              <a:ext cx="2951864" cy="213567"/>
            </a:xfrm>
            <a:custGeom>
              <a:avLst/>
              <a:gdLst/>
              <a:ahLst/>
              <a:cxnLst/>
              <a:rect l="l" t="t" r="r" b="b"/>
              <a:pathLst>
                <a:path w="13089" h="947" extrusionOk="0">
                  <a:moveTo>
                    <a:pt x="9908" y="0"/>
                  </a:moveTo>
                  <a:cubicBezTo>
                    <a:pt x="9767" y="0"/>
                    <a:pt x="9624" y="12"/>
                    <a:pt x="9482" y="37"/>
                  </a:cubicBezTo>
                  <a:cubicBezTo>
                    <a:pt x="9007" y="111"/>
                    <a:pt x="8629" y="272"/>
                    <a:pt x="8268" y="437"/>
                  </a:cubicBezTo>
                  <a:cubicBezTo>
                    <a:pt x="7776" y="672"/>
                    <a:pt x="7323" y="872"/>
                    <a:pt x="6671" y="872"/>
                  </a:cubicBezTo>
                  <a:cubicBezTo>
                    <a:pt x="6646" y="873"/>
                    <a:pt x="6621" y="873"/>
                    <a:pt x="6596" y="873"/>
                  </a:cubicBezTo>
                  <a:cubicBezTo>
                    <a:pt x="6067" y="873"/>
                    <a:pt x="5615" y="699"/>
                    <a:pt x="5183" y="529"/>
                  </a:cubicBezTo>
                  <a:cubicBezTo>
                    <a:pt x="4804" y="381"/>
                    <a:pt x="4386" y="237"/>
                    <a:pt x="3916" y="202"/>
                  </a:cubicBezTo>
                  <a:cubicBezTo>
                    <a:pt x="3809" y="193"/>
                    <a:pt x="3702" y="188"/>
                    <a:pt x="3595" y="188"/>
                  </a:cubicBezTo>
                  <a:cubicBezTo>
                    <a:pt x="2871" y="188"/>
                    <a:pt x="2161" y="391"/>
                    <a:pt x="1467" y="581"/>
                  </a:cubicBezTo>
                  <a:cubicBezTo>
                    <a:pt x="997" y="707"/>
                    <a:pt x="488" y="855"/>
                    <a:pt x="0" y="907"/>
                  </a:cubicBezTo>
                  <a:lnTo>
                    <a:pt x="0" y="946"/>
                  </a:lnTo>
                  <a:cubicBezTo>
                    <a:pt x="488" y="890"/>
                    <a:pt x="997" y="746"/>
                    <a:pt x="1484" y="620"/>
                  </a:cubicBezTo>
                  <a:cubicBezTo>
                    <a:pt x="2183" y="430"/>
                    <a:pt x="2892" y="223"/>
                    <a:pt x="3606" y="223"/>
                  </a:cubicBezTo>
                  <a:cubicBezTo>
                    <a:pt x="3709" y="223"/>
                    <a:pt x="3813" y="228"/>
                    <a:pt x="3916" y="237"/>
                  </a:cubicBezTo>
                  <a:cubicBezTo>
                    <a:pt x="4386" y="272"/>
                    <a:pt x="4787" y="420"/>
                    <a:pt x="5183" y="563"/>
                  </a:cubicBezTo>
                  <a:cubicBezTo>
                    <a:pt x="5618" y="746"/>
                    <a:pt x="6092" y="907"/>
                    <a:pt x="6653" y="907"/>
                  </a:cubicBezTo>
                  <a:lnTo>
                    <a:pt x="6671" y="907"/>
                  </a:lnTo>
                  <a:cubicBezTo>
                    <a:pt x="7323" y="907"/>
                    <a:pt x="7811" y="690"/>
                    <a:pt x="8285" y="472"/>
                  </a:cubicBezTo>
                  <a:cubicBezTo>
                    <a:pt x="8646" y="311"/>
                    <a:pt x="9029" y="146"/>
                    <a:pt x="9482" y="76"/>
                  </a:cubicBezTo>
                  <a:cubicBezTo>
                    <a:pt x="9627" y="50"/>
                    <a:pt x="9772" y="38"/>
                    <a:pt x="9916" y="38"/>
                  </a:cubicBezTo>
                  <a:cubicBezTo>
                    <a:pt x="10574" y="38"/>
                    <a:pt x="11211" y="286"/>
                    <a:pt x="11836" y="511"/>
                  </a:cubicBezTo>
                  <a:cubicBezTo>
                    <a:pt x="12271" y="672"/>
                    <a:pt x="12671" y="816"/>
                    <a:pt x="13089" y="890"/>
                  </a:cubicBezTo>
                  <a:lnTo>
                    <a:pt x="13089" y="855"/>
                  </a:lnTo>
                  <a:cubicBezTo>
                    <a:pt x="12689" y="781"/>
                    <a:pt x="12293" y="637"/>
                    <a:pt x="11857" y="472"/>
                  </a:cubicBezTo>
                  <a:cubicBezTo>
                    <a:pt x="11230" y="250"/>
                    <a:pt x="10575" y="0"/>
                    <a:pt x="99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5271033" y="3176850"/>
              <a:ext cx="2887365" cy="185152"/>
            </a:xfrm>
            <a:custGeom>
              <a:avLst/>
              <a:gdLst/>
              <a:ahLst/>
              <a:cxnLst/>
              <a:rect l="l" t="t" r="r" b="b"/>
              <a:pathLst>
                <a:path w="12803" h="821" extrusionOk="0">
                  <a:moveTo>
                    <a:pt x="9704" y="0"/>
                  </a:moveTo>
                  <a:cubicBezTo>
                    <a:pt x="9472" y="0"/>
                    <a:pt x="9236" y="23"/>
                    <a:pt x="8995" y="77"/>
                  </a:cubicBezTo>
                  <a:cubicBezTo>
                    <a:pt x="8669" y="146"/>
                    <a:pt x="8360" y="277"/>
                    <a:pt x="8068" y="386"/>
                  </a:cubicBezTo>
                  <a:cubicBezTo>
                    <a:pt x="7581" y="564"/>
                    <a:pt x="7124" y="747"/>
                    <a:pt x="6528" y="764"/>
                  </a:cubicBezTo>
                  <a:lnTo>
                    <a:pt x="6493" y="764"/>
                  </a:lnTo>
                  <a:cubicBezTo>
                    <a:pt x="5949" y="764"/>
                    <a:pt x="5475" y="582"/>
                    <a:pt x="5040" y="403"/>
                  </a:cubicBezTo>
                  <a:cubicBezTo>
                    <a:pt x="4731" y="294"/>
                    <a:pt x="4404" y="168"/>
                    <a:pt x="4061" y="94"/>
                  </a:cubicBezTo>
                  <a:cubicBezTo>
                    <a:pt x="3863" y="59"/>
                    <a:pt x="3664" y="44"/>
                    <a:pt x="3465" y="44"/>
                  </a:cubicBezTo>
                  <a:cubicBezTo>
                    <a:pt x="2717" y="44"/>
                    <a:pt x="1964" y="260"/>
                    <a:pt x="1232" y="473"/>
                  </a:cubicBezTo>
                  <a:cubicBezTo>
                    <a:pt x="797" y="582"/>
                    <a:pt x="401" y="712"/>
                    <a:pt x="1" y="782"/>
                  </a:cubicBezTo>
                  <a:lnTo>
                    <a:pt x="1" y="821"/>
                  </a:lnTo>
                  <a:cubicBezTo>
                    <a:pt x="401" y="747"/>
                    <a:pt x="814" y="621"/>
                    <a:pt x="1250" y="512"/>
                  </a:cubicBezTo>
                  <a:cubicBezTo>
                    <a:pt x="1983" y="295"/>
                    <a:pt x="2728" y="81"/>
                    <a:pt x="3473" y="81"/>
                  </a:cubicBezTo>
                  <a:cubicBezTo>
                    <a:pt x="3669" y="81"/>
                    <a:pt x="3865" y="96"/>
                    <a:pt x="4061" y="129"/>
                  </a:cubicBezTo>
                  <a:cubicBezTo>
                    <a:pt x="4387" y="203"/>
                    <a:pt x="4713" y="312"/>
                    <a:pt x="5022" y="438"/>
                  </a:cubicBezTo>
                  <a:cubicBezTo>
                    <a:pt x="5475" y="621"/>
                    <a:pt x="5966" y="799"/>
                    <a:pt x="6528" y="799"/>
                  </a:cubicBezTo>
                  <a:cubicBezTo>
                    <a:pt x="7124" y="782"/>
                    <a:pt x="7616" y="603"/>
                    <a:pt x="8068" y="421"/>
                  </a:cubicBezTo>
                  <a:cubicBezTo>
                    <a:pt x="8377" y="294"/>
                    <a:pt x="8669" y="186"/>
                    <a:pt x="9012" y="112"/>
                  </a:cubicBezTo>
                  <a:cubicBezTo>
                    <a:pt x="9248" y="58"/>
                    <a:pt x="9479" y="36"/>
                    <a:pt x="9706" y="36"/>
                  </a:cubicBezTo>
                  <a:cubicBezTo>
                    <a:pt x="10407" y="36"/>
                    <a:pt x="11071" y="252"/>
                    <a:pt x="11714" y="455"/>
                  </a:cubicBezTo>
                  <a:cubicBezTo>
                    <a:pt x="12058" y="564"/>
                    <a:pt x="12437" y="690"/>
                    <a:pt x="12781" y="764"/>
                  </a:cubicBezTo>
                  <a:lnTo>
                    <a:pt x="12802" y="730"/>
                  </a:lnTo>
                  <a:cubicBezTo>
                    <a:pt x="12437" y="656"/>
                    <a:pt x="12076" y="529"/>
                    <a:pt x="11732" y="421"/>
                  </a:cubicBezTo>
                  <a:cubicBezTo>
                    <a:pt x="11076" y="214"/>
                    <a:pt x="10411" y="0"/>
                    <a:pt x="97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5303507" y="3110547"/>
              <a:ext cx="2821512" cy="177935"/>
            </a:xfrm>
            <a:custGeom>
              <a:avLst/>
              <a:gdLst/>
              <a:ahLst/>
              <a:cxnLst/>
              <a:rect l="l" t="t" r="r" b="b"/>
              <a:pathLst>
                <a:path w="12511" h="789" extrusionOk="0">
                  <a:moveTo>
                    <a:pt x="9546" y="1"/>
                  </a:moveTo>
                  <a:cubicBezTo>
                    <a:pt x="9305" y="1"/>
                    <a:pt x="9056" y="24"/>
                    <a:pt x="8794" y="79"/>
                  </a:cubicBezTo>
                  <a:cubicBezTo>
                    <a:pt x="8468" y="153"/>
                    <a:pt x="8176" y="262"/>
                    <a:pt x="7889" y="371"/>
                  </a:cubicBezTo>
                  <a:cubicBezTo>
                    <a:pt x="7415" y="549"/>
                    <a:pt x="6962" y="732"/>
                    <a:pt x="6384" y="732"/>
                  </a:cubicBezTo>
                  <a:lnTo>
                    <a:pt x="6349" y="732"/>
                  </a:lnTo>
                  <a:cubicBezTo>
                    <a:pt x="5822" y="732"/>
                    <a:pt x="5370" y="549"/>
                    <a:pt x="4913" y="388"/>
                  </a:cubicBezTo>
                  <a:cubicBezTo>
                    <a:pt x="4626" y="262"/>
                    <a:pt x="4299" y="153"/>
                    <a:pt x="3973" y="79"/>
                  </a:cubicBezTo>
                  <a:cubicBezTo>
                    <a:pt x="3757" y="40"/>
                    <a:pt x="3542" y="22"/>
                    <a:pt x="3329" y="22"/>
                  </a:cubicBezTo>
                  <a:cubicBezTo>
                    <a:pt x="2561" y="22"/>
                    <a:pt x="1814" y="248"/>
                    <a:pt x="1088" y="462"/>
                  </a:cubicBezTo>
                  <a:cubicBezTo>
                    <a:pt x="710" y="571"/>
                    <a:pt x="366" y="680"/>
                    <a:pt x="0" y="749"/>
                  </a:cubicBezTo>
                  <a:lnTo>
                    <a:pt x="0" y="789"/>
                  </a:lnTo>
                  <a:cubicBezTo>
                    <a:pt x="366" y="715"/>
                    <a:pt x="744" y="606"/>
                    <a:pt x="1106" y="497"/>
                  </a:cubicBezTo>
                  <a:cubicBezTo>
                    <a:pt x="1833" y="282"/>
                    <a:pt x="2571" y="59"/>
                    <a:pt x="3336" y="59"/>
                  </a:cubicBezTo>
                  <a:cubicBezTo>
                    <a:pt x="3546" y="59"/>
                    <a:pt x="3758" y="76"/>
                    <a:pt x="3973" y="114"/>
                  </a:cubicBezTo>
                  <a:cubicBezTo>
                    <a:pt x="4299" y="188"/>
                    <a:pt x="4608" y="297"/>
                    <a:pt x="4913" y="423"/>
                  </a:cubicBezTo>
                  <a:cubicBezTo>
                    <a:pt x="5348" y="588"/>
                    <a:pt x="5822" y="767"/>
                    <a:pt x="6384" y="767"/>
                  </a:cubicBezTo>
                  <a:cubicBezTo>
                    <a:pt x="6962" y="767"/>
                    <a:pt x="7437" y="588"/>
                    <a:pt x="7907" y="406"/>
                  </a:cubicBezTo>
                  <a:cubicBezTo>
                    <a:pt x="8176" y="297"/>
                    <a:pt x="8468" y="188"/>
                    <a:pt x="8794" y="114"/>
                  </a:cubicBezTo>
                  <a:cubicBezTo>
                    <a:pt x="9050" y="59"/>
                    <a:pt x="9296" y="36"/>
                    <a:pt x="9536" y="36"/>
                  </a:cubicBezTo>
                  <a:cubicBezTo>
                    <a:pt x="10249" y="36"/>
                    <a:pt x="10907" y="244"/>
                    <a:pt x="11588" y="462"/>
                  </a:cubicBezTo>
                  <a:cubicBezTo>
                    <a:pt x="11875" y="549"/>
                    <a:pt x="12184" y="641"/>
                    <a:pt x="12510" y="732"/>
                  </a:cubicBezTo>
                  <a:lnTo>
                    <a:pt x="12510" y="697"/>
                  </a:lnTo>
                  <a:cubicBezTo>
                    <a:pt x="12201" y="623"/>
                    <a:pt x="11897" y="514"/>
                    <a:pt x="11588" y="423"/>
                  </a:cubicBezTo>
                  <a:cubicBezTo>
                    <a:pt x="10908" y="208"/>
                    <a:pt x="10262" y="1"/>
                    <a:pt x="95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5340718" y="3044470"/>
              <a:ext cx="2755885" cy="170493"/>
            </a:xfrm>
            <a:custGeom>
              <a:avLst/>
              <a:gdLst/>
              <a:ahLst/>
              <a:cxnLst/>
              <a:rect l="l" t="t" r="r" b="b"/>
              <a:pathLst>
                <a:path w="12220" h="756" extrusionOk="0">
                  <a:moveTo>
                    <a:pt x="9426" y="1"/>
                  </a:moveTo>
                  <a:cubicBezTo>
                    <a:pt x="9154" y="1"/>
                    <a:pt x="8873" y="31"/>
                    <a:pt x="8577" y="103"/>
                  </a:cubicBezTo>
                  <a:cubicBezTo>
                    <a:pt x="8268" y="155"/>
                    <a:pt x="7994" y="264"/>
                    <a:pt x="7724" y="372"/>
                  </a:cubicBezTo>
                  <a:cubicBezTo>
                    <a:pt x="7233" y="555"/>
                    <a:pt x="6797" y="716"/>
                    <a:pt x="6219" y="716"/>
                  </a:cubicBezTo>
                  <a:lnTo>
                    <a:pt x="6201" y="716"/>
                  </a:lnTo>
                  <a:cubicBezTo>
                    <a:pt x="5657" y="716"/>
                    <a:pt x="5205" y="538"/>
                    <a:pt x="4770" y="372"/>
                  </a:cubicBezTo>
                  <a:cubicBezTo>
                    <a:pt x="4478" y="264"/>
                    <a:pt x="4169" y="155"/>
                    <a:pt x="3860" y="81"/>
                  </a:cubicBezTo>
                  <a:cubicBezTo>
                    <a:pt x="3625" y="36"/>
                    <a:pt x="3392" y="17"/>
                    <a:pt x="3164" y="17"/>
                  </a:cubicBezTo>
                  <a:cubicBezTo>
                    <a:pt x="2392" y="17"/>
                    <a:pt x="1661" y="239"/>
                    <a:pt x="962" y="464"/>
                  </a:cubicBezTo>
                  <a:cubicBezTo>
                    <a:pt x="636" y="555"/>
                    <a:pt x="327" y="646"/>
                    <a:pt x="1" y="716"/>
                  </a:cubicBezTo>
                  <a:lnTo>
                    <a:pt x="18" y="755"/>
                  </a:lnTo>
                  <a:cubicBezTo>
                    <a:pt x="327" y="681"/>
                    <a:pt x="653" y="590"/>
                    <a:pt x="962" y="499"/>
                  </a:cubicBezTo>
                  <a:cubicBezTo>
                    <a:pt x="1672" y="277"/>
                    <a:pt x="2395" y="54"/>
                    <a:pt x="3153" y="54"/>
                  </a:cubicBezTo>
                  <a:cubicBezTo>
                    <a:pt x="3380" y="54"/>
                    <a:pt x="3609" y="74"/>
                    <a:pt x="3843" y="120"/>
                  </a:cubicBezTo>
                  <a:cubicBezTo>
                    <a:pt x="4169" y="172"/>
                    <a:pt x="4461" y="298"/>
                    <a:pt x="4748" y="407"/>
                  </a:cubicBezTo>
                  <a:cubicBezTo>
                    <a:pt x="5183" y="572"/>
                    <a:pt x="5657" y="755"/>
                    <a:pt x="6201" y="755"/>
                  </a:cubicBezTo>
                  <a:lnTo>
                    <a:pt x="6219" y="755"/>
                  </a:lnTo>
                  <a:cubicBezTo>
                    <a:pt x="6797" y="755"/>
                    <a:pt x="7272" y="572"/>
                    <a:pt x="7724" y="407"/>
                  </a:cubicBezTo>
                  <a:cubicBezTo>
                    <a:pt x="7994" y="298"/>
                    <a:pt x="8286" y="190"/>
                    <a:pt x="8577" y="137"/>
                  </a:cubicBezTo>
                  <a:cubicBezTo>
                    <a:pt x="8873" y="67"/>
                    <a:pt x="9152" y="38"/>
                    <a:pt x="9421" y="38"/>
                  </a:cubicBezTo>
                  <a:cubicBezTo>
                    <a:pt x="10122" y="38"/>
                    <a:pt x="10753" y="240"/>
                    <a:pt x="11423" y="464"/>
                  </a:cubicBezTo>
                  <a:cubicBezTo>
                    <a:pt x="11675" y="538"/>
                    <a:pt x="11928" y="625"/>
                    <a:pt x="12202" y="699"/>
                  </a:cubicBezTo>
                  <a:lnTo>
                    <a:pt x="12219" y="664"/>
                  </a:lnTo>
                  <a:cubicBezTo>
                    <a:pt x="11949" y="590"/>
                    <a:pt x="11675" y="499"/>
                    <a:pt x="11423" y="429"/>
                  </a:cubicBezTo>
                  <a:cubicBezTo>
                    <a:pt x="10766" y="206"/>
                    <a:pt x="10130" y="1"/>
                    <a:pt x="94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5385822" y="2979295"/>
              <a:ext cx="2682139" cy="169817"/>
            </a:xfrm>
            <a:custGeom>
              <a:avLst/>
              <a:gdLst/>
              <a:ahLst/>
              <a:cxnLst/>
              <a:rect l="l" t="t" r="r" b="b"/>
              <a:pathLst>
                <a:path w="11893" h="753" extrusionOk="0">
                  <a:moveTo>
                    <a:pt x="9192" y="0"/>
                  </a:moveTo>
                  <a:cubicBezTo>
                    <a:pt x="8915" y="0"/>
                    <a:pt x="8627" y="30"/>
                    <a:pt x="8321" y="100"/>
                  </a:cubicBezTo>
                  <a:cubicBezTo>
                    <a:pt x="8029" y="174"/>
                    <a:pt x="7777" y="283"/>
                    <a:pt x="7507" y="370"/>
                  </a:cubicBezTo>
                  <a:cubicBezTo>
                    <a:pt x="7033" y="553"/>
                    <a:pt x="6580" y="718"/>
                    <a:pt x="6019" y="718"/>
                  </a:cubicBezTo>
                  <a:lnTo>
                    <a:pt x="6001" y="718"/>
                  </a:lnTo>
                  <a:cubicBezTo>
                    <a:pt x="5457" y="718"/>
                    <a:pt x="5005" y="535"/>
                    <a:pt x="4570" y="370"/>
                  </a:cubicBezTo>
                  <a:cubicBezTo>
                    <a:pt x="4296" y="261"/>
                    <a:pt x="4004" y="152"/>
                    <a:pt x="3699" y="100"/>
                  </a:cubicBezTo>
                  <a:cubicBezTo>
                    <a:pt x="3438" y="42"/>
                    <a:pt x="3185" y="17"/>
                    <a:pt x="2938" y="17"/>
                  </a:cubicBezTo>
                  <a:cubicBezTo>
                    <a:pt x="2188" y="17"/>
                    <a:pt x="1495" y="245"/>
                    <a:pt x="815" y="461"/>
                  </a:cubicBezTo>
                  <a:cubicBezTo>
                    <a:pt x="545" y="553"/>
                    <a:pt x="271" y="627"/>
                    <a:pt x="1" y="696"/>
                  </a:cubicBezTo>
                  <a:lnTo>
                    <a:pt x="1" y="735"/>
                  </a:lnTo>
                  <a:cubicBezTo>
                    <a:pt x="288" y="661"/>
                    <a:pt x="562" y="570"/>
                    <a:pt x="815" y="500"/>
                  </a:cubicBezTo>
                  <a:cubicBezTo>
                    <a:pt x="1522" y="269"/>
                    <a:pt x="2198" y="57"/>
                    <a:pt x="2936" y="57"/>
                  </a:cubicBezTo>
                  <a:cubicBezTo>
                    <a:pt x="3183" y="57"/>
                    <a:pt x="3436" y="80"/>
                    <a:pt x="3699" y="135"/>
                  </a:cubicBezTo>
                  <a:cubicBezTo>
                    <a:pt x="4004" y="191"/>
                    <a:pt x="4278" y="300"/>
                    <a:pt x="4570" y="409"/>
                  </a:cubicBezTo>
                  <a:cubicBezTo>
                    <a:pt x="5005" y="570"/>
                    <a:pt x="5457" y="753"/>
                    <a:pt x="6001" y="753"/>
                  </a:cubicBezTo>
                  <a:lnTo>
                    <a:pt x="6019" y="753"/>
                  </a:lnTo>
                  <a:cubicBezTo>
                    <a:pt x="6597" y="753"/>
                    <a:pt x="7072" y="570"/>
                    <a:pt x="7524" y="409"/>
                  </a:cubicBezTo>
                  <a:cubicBezTo>
                    <a:pt x="7777" y="300"/>
                    <a:pt x="8051" y="209"/>
                    <a:pt x="8321" y="135"/>
                  </a:cubicBezTo>
                  <a:cubicBezTo>
                    <a:pt x="8627" y="65"/>
                    <a:pt x="8915" y="35"/>
                    <a:pt x="9191" y="35"/>
                  </a:cubicBezTo>
                  <a:cubicBezTo>
                    <a:pt x="9911" y="35"/>
                    <a:pt x="10548" y="238"/>
                    <a:pt x="11205" y="461"/>
                  </a:cubicBezTo>
                  <a:cubicBezTo>
                    <a:pt x="11423" y="535"/>
                    <a:pt x="11658" y="609"/>
                    <a:pt x="11876" y="679"/>
                  </a:cubicBezTo>
                  <a:lnTo>
                    <a:pt x="11893" y="644"/>
                  </a:lnTo>
                  <a:cubicBezTo>
                    <a:pt x="11658" y="570"/>
                    <a:pt x="11440" y="500"/>
                    <a:pt x="11223" y="426"/>
                  </a:cubicBezTo>
                  <a:cubicBezTo>
                    <a:pt x="10553" y="203"/>
                    <a:pt x="9913" y="0"/>
                    <a:pt x="91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5426190" y="2910061"/>
              <a:ext cx="2613355" cy="169366"/>
            </a:xfrm>
            <a:custGeom>
              <a:avLst/>
              <a:gdLst/>
              <a:ahLst/>
              <a:cxnLst/>
              <a:rect l="l" t="t" r="r" b="b"/>
              <a:pathLst>
                <a:path w="11588" h="751" extrusionOk="0">
                  <a:moveTo>
                    <a:pt x="2767" y="1"/>
                  </a:moveTo>
                  <a:cubicBezTo>
                    <a:pt x="2048" y="1"/>
                    <a:pt x="1321" y="262"/>
                    <a:pt x="653" y="498"/>
                  </a:cubicBezTo>
                  <a:cubicBezTo>
                    <a:pt x="418" y="568"/>
                    <a:pt x="200" y="642"/>
                    <a:pt x="0" y="716"/>
                  </a:cubicBezTo>
                  <a:lnTo>
                    <a:pt x="18" y="751"/>
                  </a:lnTo>
                  <a:cubicBezTo>
                    <a:pt x="218" y="677"/>
                    <a:pt x="435" y="607"/>
                    <a:pt x="670" y="533"/>
                  </a:cubicBezTo>
                  <a:cubicBezTo>
                    <a:pt x="1319" y="302"/>
                    <a:pt x="2055" y="39"/>
                    <a:pt x="2759" y="39"/>
                  </a:cubicBezTo>
                  <a:cubicBezTo>
                    <a:pt x="2825" y="39"/>
                    <a:pt x="2890" y="41"/>
                    <a:pt x="2955" y="46"/>
                  </a:cubicBezTo>
                  <a:cubicBezTo>
                    <a:pt x="3464" y="81"/>
                    <a:pt x="3899" y="242"/>
                    <a:pt x="4317" y="390"/>
                  </a:cubicBezTo>
                  <a:cubicBezTo>
                    <a:pt x="4769" y="568"/>
                    <a:pt x="5261" y="733"/>
                    <a:pt x="5840" y="751"/>
                  </a:cubicBezTo>
                  <a:lnTo>
                    <a:pt x="5857" y="751"/>
                  </a:lnTo>
                  <a:cubicBezTo>
                    <a:pt x="6436" y="751"/>
                    <a:pt x="6871" y="590"/>
                    <a:pt x="7328" y="424"/>
                  </a:cubicBezTo>
                  <a:cubicBezTo>
                    <a:pt x="7632" y="316"/>
                    <a:pt x="7941" y="207"/>
                    <a:pt x="8285" y="155"/>
                  </a:cubicBezTo>
                  <a:cubicBezTo>
                    <a:pt x="8560" y="105"/>
                    <a:pt x="8815" y="83"/>
                    <a:pt x="9057" y="83"/>
                  </a:cubicBezTo>
                  <a:cubicBezTo>
                    <a:pt x="9789" y="83"/>
                    <a:pt x="10398" y="284"/>
                    <a:pt x="11079" y="516"/>
                  </a:cubicBezTo>
                  <a:cubicBezTo>
                    <a:pt x="11244" y="568"/>
                    <a:pt x="11405" y="625"/>
                    <a:pt x="11588" y="677"/>
                  </a:cubicBezTo>
                  <a:lnTo>
                    <a:pt x="11588" y="642"/>
                  </a:lnTo>
                  <a:cubicBezTo>
                    <a:pt x="11405" y="590"/>
                    <a:pt x="11244" y="533"/>
                    <a:pt x="11079" y="481"/>
                  </a:cubicBezTo>
                  <a:cubicBezTo>
                    <a:pt x="10396" y="248"/>
                    <a:pt x="9785" y="45"/>
                    <a:pt x="9050" y="45"/>
                  </a:cubicBezTo>
                  <a:cubicBezTo>
                    <a:pt x="8811" y="45"/>
                    <a:pt x="8558" y="66"/>
                    <a:pt x="8285" y="115"/>
                  </a:cubicBezTo>
                  <a:cubicBezTo>
                    <a:pt x="7924" y="172"/>
                    <a:pt x="7615" y="298"/>
                    <a:pt x="7328" y="390"/>
                  </a:cubicBezTo>
                  <a:cubicBezTo>
                    <a:pt x="6854" y="551"/>
                    <a:pt x="6418" y="716"/>
                    <a:pt x="5857" y="716"/>
                  </a:cubicBezTo>
                  <a:lnTo>
                    <a:pt x="5840" y="716"/>
                  </a:lnTo>
                  <a:cubicBezTo>
                    <a:pt x="5261" y="699"/>
                    <a:pt x="4787" y="533"/>
                    <a:pt x="4317" y="372"/>
                  </a:cubicBezTo>
                  <a:cubicBezTo>
                    <a:pt x="3899" y="207"/>
                    <a:pt x="3464" y="46"/>
                    <a:pt x="2955" y="7"/>
                  </a:cubicBezTo>
                  <a:cubicBezTo>
                    <a:pt x="2892" y="3"/>
                    <a:pt x="2829" y="1"/>
                    <a:pt x="276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5463400" y="2851877"/>
              <a:ext cx="2551562" cy="166659"/>
            </a:xfrm>
            <a:custGeom>
              <a:avLst/>
              <a:gdLst/>
              <a:ahLst/>
              <a:cxnLst/>
              <a:rect l="l" t="t" r="r" b="b"/>
              <a:pathLst>
                <a:path w="11314" h="739" extrusionOk="0">
                  <a:moveTo>
                    <a:pt x="2594" y="1"/>
                  </a:moveTo>
                  <a:cubicBezTo>
                    <a:pt x="1896" y="1"/>
                    <a:pt x="1191" y="257"/>
                    <a:pt x="562" y="482"/>
                  </a:cubicBezTo>
                  <a:cubicBezTo>
                    <a:pt x="362" y="556"/>
                    <a:pt x="179" y="608"/>
                    <a:pt x="1" y="682"/>
                  </a:cubicBezTo>
                  <a:lnTo>
                    <a:pt x="18" y="700"/>
                  </a:lnTo>
                  <a:cubicBezTo>
                    <a:pt x="201" y="648"/>
                    <a:pt x="379" y="591"/>
                    <a:pt x="579" y="521"/>
                  </a:cubicBezTo>
                  <a:cubicBezTo>
                    <a:pt x="1196" y="291"/>
                    <a:pt x="1903" y="37"/>
                    <a:pt x="2604" y="37"/>
                  </a:cubicBezTo>
                  <a:cubicBezTo>
                    <a:pt x="2685" y="37"/>
                    <a:pt x="2766" y="40"/>
                    <a:pt x="2846" y="47"/>
                  </a:cubicBezTo>
                  <a:cubicBezTo>
                    <a:pt x="3334" y="86"/>
                    <a:pt x="3751" y="247"/>
                    <a:pt x="4152" y="391"/>
                  </a:cubicBezTo>
                  <a:cubicBezTo>
                    <a:pt x="4604" y="556"/>
                    <a:pt x="5096" y="739"/>
                    <a:pt x="5675" y="739"/>
                  </a:cubicBezTo>
                  <a:lnTo>
                    <a:pt x="5692" y="739"/>
                  </a:lnTo>
                  <a:cubicBezTo>
                    <a:pt x="6271" y="739"/>
                    <a:pt x="6706" y="591"/>
                    <a:pt x="7163" y="430"/>
                  </a:cubicBezTo>
                  <a:cubicBezTo>
                    <a:pt x="7450" y="321"/>
                    <a:pt x="7742" y="212"/>
                    <a:pt x="8068" y="156"/>
                  </a:cubicBezTo>
                  <a:cubicBezTo>
                    <a:pt x="8375" y="97"/>
                    <a:pt x="8653" y="72"/>
                    <a:pt x="8915" y="72"/>
                  </a:cubicBezTo>
                  <a:cubicBezTo>
                    <a:pt x="9623" y="72"/>
                    <a:pt x="10206" y="261"/>
                    <a:pt x="10896" y="500"/>
                  </a:cubicBezTo>
                  <a:cubicBezTo>
                    <a:pt x="11022" y="556"/>
                    <a:pt x="11149" y="591"/>
                    <a:pt x="11297" y="648"/>
                  </a:cubicBezTo>
                  <a:lnTo>
                    <a:pt x="11314" y="608"/>
                  </a:lnTo>
                  <a:cubicBezTo>
                    <a:pt x="11166" y="556"/>
                    <a:pt x="11022" y="521"/>
                    <a:pt x="10896" y="465"/>
                  </a:cubicBezTo>
                  <a:cubicBezTo>
                    <a:pt x="10199" y="237"/>
                    <a:pt x="9611" y="39"/>
                    <a:pt x="8892" y="39"/>
                  </a:cubicBezTo>
                  <a:cubicBezTo>
                    <a:pt x="8637" y="39"/>
                    <a:pt x="8366" y="64"/>
                    <a:pt x="8068" y="121"/>
                  </a:cubicBezTo>
                  <a:cubicBezTo>
                    <a:pt x="7724" y="173"/>
                    <a:pt x="7433" y="282"/>
                    <a:pt x="7141" y="391"/>
                  </a:cubicBezTo>
                  <a:cubicBezTo>
                    <a:pt x="6689" y="556"/>
                    <a:pt x="6253" y="700"/>
                    <a:pt x="5692" y="700"/>
                  </a:cubicBezTo>
                  <a:lnTo>
                    <a:pt x="5675" y="700"/>
                  </a:lnTo>
                  <a:cubicBezTo>
                    <a:pt x="5096" y="700"/>
                    <a:pt x="4622" y="521"/>
                    <a:pt x="4169" y="356"/>
                  </a:cubicBezTo>
                  <a:cubicBezTo>
                    <a:pt x="3751" y="212"/>
                    <a:pt x="3334" y="47"/>
                    <a:pt x="2846" y="12"/>
                  </a:cubicBezTo>
                  <a:cubicBezTo>
                    <a:pt x="2763" y="4"/>
                    <a:pt x="2678" y="1"/>
                    <a:pt x="25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7843075" y="2879165"/>
              <a:ext cx="813685" cy="2130487"/>
            </a:xfrm>
            <a:custGeom>
              <a:avLst/>
              <a:gdLst/>
              <a:ahLst/>
              <a:cxnLst/>
              <a:rect l="l" t="t" r="r" b="b"/>
              <a:pathLst>
                <a:path w="3608" h="9447" extrusionOk="0">
                  <a:moveTo>
                    <a:pt x="35" y="0"/>
                  </a:moveTo>
                  <a:lnTo>
                    <a:pt x="1" y="18"/>
                  </a:lnTo>
                  <a:cubicBezTo>
                    <a:pt x="997" y="2920"/>
                    <a:pt x="2137" y="5840"/>
                    <a:pt x="3264" y="8668"/>
                  </a:cubicBezTo>
                  <a:lnTo>
                    <a:pt x="3573" y="9447"/>
                  </a:lnTo>
                  <a:lnTo>
                    <a:pt x="3608" y="9429"/>
                  </a:lnTo>
                  <a:lnTo>
                    <a:pt x="3299" y="8646"/>
                  </a:lnTo>
                  <a:cubicBezTo>
                    <a:pt x="2176" y="5818"/>
                    <a:pt x="1032" y="290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7707764" y="2837895"/>
              <a:ext cx="707690" cy="2171758"/>
            </a:xfrm>
            <a:custGeom>
              <a:avLst/>
              <a:gdLst/>
              <a:ahLst/>
              <a:cxnLst/>
              <a:rect l="l" t="t" r="r" b="b"/>
              <a:pathLst>
                <a:path w="3138" h="9630" extrusionOk="0">
                  <a:moveTo>
                    <a:pt x="0" y="0"/>
                  </a:moveTo>
                  <a:cubicBezTo>
                    <a:pt x="1127" y="3699"/>
                    <a:pt x="2123" y="6745"/>
                    <a:pt x="3103" y="9630"/>
                  </a:cubicBezTo>
                  <a:lnTo>
                    <a:pt x="3137" y="9630"/>
                  </a:lnTo>
                  <a:cubicBezTo>
                    <a:pt x="2158" y="6745"/>
                    <a:pt x="1162" y="3682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7569295" y="2809480"/>
              <a:ext cx="608685" cy="2200173"/>
            </a:xfrm>
            <a:custGeom>
              <a:avLst/>
              <a:gdLst/>
              <a:ahLst/>
              <a:cxnLst/>
              <a:rect l="l" t="t" r="r" b="b"/>
              <a:pathLst>
                <a:path w="2699" h="9756" extrusionOk="0">
                  <a:moveTo>
                    <a:pt x="35" y="0"/>
                  </a:moveTo>
                  <a:lnTo>
                    <a:pt x="1" y="18"/>
                  </a:lnTo>
                  <a:cubicBezTo>
                    <a:pt x="379" y="1340"/>
                    <a:pt x="723" y="2685"/>
                    <a:pt x="1088" y="3973"/>
                  </a:cubicBezTo>
                  <a:cubicBezTo>
                    <a:pt x="1576" y="5857"/>
                    <a:pt x="2102" y="7815"/>
                    <a:pt x="2663" y="9756"/>
                  </a:cubicBezTo>
                  <a:lnTo>
                    <a:pt x="2698" y="9756"/>
                  </a:lnTo>
                  <a:cubicBezTo>
                    <a:pt x="2137" y="7815"/>
                    <a:pt x="1610" y="5857"/>
                    <a:pt x="1106" y="3951"/>
                  </a:cubicBezTo>
                  <a:cubicBezTo>
                    <a:pt x="762" y="2668"/>
                    <a:pt x="414" y="1323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7433984" y="2809480"/>
              <a:ext cx="503592" cy="2138381"/>
            </a:xfrm>
            <a:custGeom>
              <a:avLst/>
              <a:gdLst/>
              <a:ahLst/>
              <a:cxnLst/>
              <a:rect l="l" t="t" r="r" b="b"/>
              <a:pathLst>
                <a:path w="2233" h="9482" extrusionOk="0">
                  <a:moveTo>
                    <a:pt x="0" y="0"/>
                  </a:moveTo>
                  <a:cubicBezTo>
                    <a:pt x="144" y="635"/>
                    <a:pt x="361" y="1232"/>
                    <a:pt x="579" y="1815"/>
                  </a:cubicBezTo>
                  <a:cubicBezTo>
                    <a:pt x="870" y="2611"/>
                    <a:pt x="1162" y="3429"/>
                    <a:pt x="1288" y="4260"/>
                  </a:cubicBezTo>
                  <a:cubicBezTo>
                    <a:pt x="1362" y="4660"/>
                    <a:pt x="1414" y="5061"/>
                    <a:pt x="1488" y="5457"/>
                  </a:cubicBezTo>
                  <a:cubicBezTo>
                    <a:pt x="1688" y="6819"/>
                    <a:pt x="1884" y="8124"/>
                    <a:pt x="2193" y="9482"/>
                  </a:cubicBezTo>
                  <a:lnTo>
                    <a:pt x="2232" y="9482"/>
                  </a:lnTo>
                  <a:cubicBezTo>
                    <a:pt x="1923" y="8107"/>
                    <a:pt x="1723" y="6819"/>
                    <a:pt x="1523" y="5439"/>
                  </a:cubicBezTo>
                  <a:cubicBezTo>
                    <a:pt x="1449" y="5061"/>
                    <a:pt x="1397" y="4660"/>
                    <a:pt x="1323" y="4260"/>
                  </a:cubicBezTo>
                  <a:cubicBezTo>
                    <a:pt x="1197" y="3407"/>
                    <a:pt x="905" y="2594"/>
                    <a:pt x="618" y="1815"/>
                  </a:cubicBezTo>
                  <a:cubicBezTo>
                    <a:pt x="400" y="1214"/>
                    <a:pt x="183" y="618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7290554" y="2822109"/>
              <a:ext cx="413383" cy="2064861"/>
            </a:xfrm>
            <a:custGeom>
              <a:avLst/>
              <a:gdLst/>
              <a:ahLst/>
              <a:cxnLst/>
              <a:rect l="l" t="t" r="r" b="b"/>
              <a:pathLst>
                <a:path w="1833" h="9156" extrusionOk="0">
                  <a:moveTo>
                    <a:pt x="1" y="1"/>
                  </a:moveTo>
                  <a:cubicBezTo>
                    <a:pt x="127" y="614"/>
                    <a:pt x="327" y="1197"/>
                    <a:pt x="527" y="1776"/>
                  </a:cubicBezTo>
                  <a:cubicBezTo>
                    <a:pt x="780" y="2481"/>
                    <a:pt x="1054" y="3208"/>
                    <a:pt x="1145" y="3969"/>
                  </a:cubicBezTo>
                  <a:cubicBezTo>
                    <a:pt x="1215" y="4548"/>
                    <a:pt x="1289" y="5166"/>
                    <a:pt x="1345" y="5744"/>
                  </a:cubicBezTo>
                  <a:cubicBezTo>
                    <a:pt x="1471" y="6854"/>
                    <a:pt x="1580" y="8011"/>
                    <a:pt x="1798" y="9156"/>
                  </a:cubicBezTo>
                  <a:lnTo>
                    <a:pt x="1833" y="9138"/>
                  </a:lnTo>
                  <a:cubicBezTo>
                    <a:pt x="1615" y="7994"/>
                    <a:pt x="1506" y="6854"/>
                    <a:pt x="1380" y="5727"/>
                  </a:cubicBezTo>
                  <a:cubicBezTo>
                    <a:pt x="1324" y="5148"/>
                    <a:pt x="1254" y="4548"/>
                    <a:pt x="1180" y="3952"/>
                  </a:cubicBezTo>
                  <a:cubicBezTo>
                    <a:pt x="1089" y="3208"/>
                    <a:pt x="819" y="2464"/>
                    <a:pt x="562" y="1759"/>
                  </a:cubicBezTo>
                  <a:cubicBezTo>
                    <a:pt x="366" y="1176"/>
                    <a:pt x="166" y="597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7152311" y="2858417"/>
              <a:ext cx="314153" cy="2004196"/>
            </a:xfrm>
            <a:custGeom>
              <a:avLst/>
              <a:gdLst/>
              <a:ahLst/>
              <a:cxnLst/>
              <a:rect l="l" t="t" r="r" b="b"/>
              <a:pathLst>
                <a:path w="1393" h="8887" extrusionOk="0">
                  <a:moveTo>
                    <a:pt x="35" y="1"/>
                  </a:moveTo>
                  <a:lnTo>
                    <a:pt x="0" y="18"/>
                  </a:lnTo>
                  <a:cubicBezTo>
                    <a:pt x="87" y="619"/>
                    <a:pt x="270" y="1215"/>
                    <a:pt x="435" y="1798"/>
                  </a:cubicBezTo>
                  <a:cubicBezTo>
                    <a:pt x="631" y="2503"/>
                    <a:pt x="831" y="3212"/>
                    <a:pt x="905" y="3934"/>
                  </a:cubicBezTo>
                  <a:cubicBezTo>
                    <a:pt x="957" y="4552"/>
                    <a:pt x="1014" y="5205"/>
                    <a:pt x="1049" y="5823"/>
                  </a:cubicBezTo>
                  <a:cubicBezTo>
                    <a:pt x="1123" y="6837"/>
                    <a:pt x="1214" y="7868"/>
                    <a:pt x="1358" y="8886"/>
                  </a:cubicBezTo>
                  <a:lnTo>
                    <a:pt x="1393" y="8869"/>
                  </a:lnTo>
                  <a:cubicBezTo>
                    <a:pt x="1249" y="7868"/>
                    <a:pt x="1158" y="6819"/>
                    <a:pt x="1088" y="5823"/>
                  </a:cubicBezTo>
                  <a:cubicBezTo>
                    <a:pt x="1049" y="5205"/>
                    <a:pt x="997" y="4552"/>
                    <a:pt x="940" y="3934"/>
                  </a:cubicBezTo>
                  <a:cubicBezTo>
                    <a:pt x="870" y="3212"/>
                    <a:pt x="670" y="2485"/>
                    <a:pt x="470" y="1798"/>
                  </a:cubicBezTo>
                  <a:cubicBezTo>
                    <a:pt x="305" y="1215"/>
                    <a:pt x="126" y="60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7012940" y="2907580"/>
              <a:ext cx="216953" cy="2000137"/>
            </a:xfrm>
            <a:custGeom>
              <a:avLst/>
              <a:gdLst/>
              <a:ahLst/>
              <a:cxnLst/>
              <a:rect l="l" t="t" r="r" b="b"/>
              <a:pathLst>
                <a:path w="962" h="8869" extrusionOk="0">
                  <a:moveTo>
                    <a:pt x="0" y="0"/>
                  </a:moveTo>
                  <a:cubicBezTo>
                    <a:pt x="53" y="562"/>
                    <a:pt x="161" y="1162"/>
                    <a:pt x="270" y="1723"/>
                  </a:cubicBezTo>
                  <a:cubicBezTo>
                    <a:pt x="418" y="2520"/>
                    <a:pt x="579" y="3355"/>
                    <a:pt x="596" y="4151"/>
                  </a:cubicBezTo>
                  <a:cubicBezTo>
                    <a:pt x="596" y="4460"/>
                    <a:pt x="579" y="4787"/>
                    <a:pt x="544" y="5096"/>
                  </a:cubicBezTo>
                  <a:cubicBezTo>
                    <a:pt x="509" y="5531"/>
                    <a:pt x="470" y="6001"/>
                    <a:pt x="544" y="6475"/>
                  </a:cubicBezTo>
                  <a:cubicBezTo>
                    <a:pt x="579" y="6710"/>
                    <a:pt x="618" y="6928"/>
                    <a:pt x="670" y="7180"/>
                  </a:cubicBezTo>
                  <a:cubicBezTo>
                    <a:pt x="762" y="7741"/>
                    <a:pt x="871" y="8324"/>
                    <a:pt x="923" y="8868"/>
                  </a:cubicBezTo>
                  <a:lnTo>
                    <a:pt x="962" y="8868"/>
                  </a:lnTo>
                  <a:cubicBezTo>
                    <a:pt x="905" y="8324"/>
                    <a:pt x="797" y="7741"/>
                    <a:pt x="688" y="7163"/>
                  </a:cubicBezTo>
                  <a:cubicBezTo>
                    <a:pt x="653" y="6928"/>
                    <a:pt x="618" y="6693"/>
                    <a:pt x="579" y="6475"/>
                  </a:cubicBezTo>
                  <a:cubicBezTo>
                    <a:pt x="509" y="6001"/>
                    <a:pt x="544" y="5531"/>
                    <a:pt x="579" y="5096"/>
                  </a:cubicBezTo>
                  <a:cubicBezTo>
                    <a:pt x="618" y="4787"/>
                    <a:pt x="636" y="4460"/>
                    <a:pt x="636" y="4151"/>
                  </a:cubicBezTo>
                  <a:cubicBezTo>
                    <a:pt x="618" y="3338"/>
                    <a:pt x="453" y="2520"/>
                    <a:pt x="309" y="1706"/>
                  </a:cubicBezTo>
                  <a:cubicBezTo>
                    <a:pt x="200" y="1145"/>
                    <a:pt x="92" y="56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6869736" y="2944791"/>
              <a:ext cx="122684" cy="2031484"/>
            </a:xfrm>
            <a:custGeom>
              <a:avLst/>
              <a:gdLst/>
              <a:ahLst/>
              <a:cxnLst/>
              <a:rect l="l" t="t" r="r" b="b"/>
              <a:pathLst>
                <a:path w="544" h="9008" extrusionOk="0">
                  <a:moveTo>
                    <a:pt x="17" y="1"/>
                  </a:moveTo>
                  <a:cubicBezTo>
                    <a:pt x="57" y="523"/>
                    <a:pt x="109" y="1049"/>
                    <a:pt x="165" y="1576"/>
                  </a:cubicBezTo>
                  <a:cubicBezTo>
                    <a:pt x="252" y="2520"/>
                    <a:pt x="361" y="3499"/>
                    <a:pt x="309" y="4422"/>
                  </a:cubicBezTo>
                  <a:cubicBezTo>
                    <a:pt x="292" y="4713"/>
                    <a:pt x="235" y="5005"/>
                    <a:pt x="183" y="5257"/>
                  </a:cubicBezTo>
                  <a:cubicBezTo>
                    <a:pt x="91" y="5727"/>
                    <a:pt x="0" y="6179"/>
                    <a:pt x="91" y="6689"/>
                  </a:cubicBezTo>
                  <a:cubicBezTo>
                    <a:pt x="144" y="6871"/>
                    <a:pt x="183" y="7071"/>
                    <a:pt x="218" y="7250"/>
                  </a:cubicBezTo>
                  <a:cubicBezTo>
                    <a:pt x="344" y="7833"/>
                    <a:pt x="470" y="8412"/>
                    <a:pt x="509" y="9008"/>
                  </a:cubicBezTo>
                  <a:lnTo>
                    <a:pt x="544" y="9008"/>
                  </a:lnTo>
                  <a:cubicBezTo>
                    <a:pt x="509" y="8412"/>
                    <a:pt x="383" y="7811"/>
                    <a:pt x="252" y="7250"/>
                  </a:cubicBezTo>
                  <a:cubicBezTo>
                    <a:pt x="218" y="7050"/>
                    <a:pt x="183" y="6871"/>
                    <a:pt x="126" y="6671"/>
                  </a:cubicBezTo>
                  <a:cubicBezTo>
                    <a:pt x="35" y="6179"/>
                    <a:pt x="126" y="5727"/>
                    <a:pt x="218" y="5274"/>
                  </a:cubicBezTo>
                  <a:cubicBezTo>
                    <a:pt x="274" y="5005"/>
                    <a:pt x="326" y="4730"/>
                    <a:pt x="344" y="4439"/>
                  </a:cubicBezTo>
                  <a:cubicBezTo>
                    <a:pt x="400" y="3499"/>
                    <a:pt x="292" y="2520"/>
                    <a:pt x="200" y="1576"/>
                  </a:cubicBezTo>
                  <a:cubicBezTo>
                    <a:pt x="144" y="1049"/>
                    <a:pt x="91" y="505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6624371" y="2956518"/>
              <a:ext cx="151326" cy="2053134"/>
            </a:xfrm>
            <a:custGeom>
              <a:avLst/>
              <a:gdLst/>
              <a:ahLst/>
              <a:cxnLst/>
              <a:rect l="l" t="t" r="r" b="b"/>
              <a:pathLst>
                <a:path w="671" h="9104" extrusionOk="0">
                  <a:moveTo>
                    <a:pt x="492" y="1"/>
                  </a:moveTo>
                  <a:cubicBezTo>
                    <a:pt x="509" y="493"/>
                    <a:pt x="527" y="980"/>
                    <a:pt x="544" y="1472"/>
                  </a:cubicBezTo>
                  <a:cubicBezTo>
                    <a:pt x="579" y="2503"/>
                    <a:pt x="635" y="3573"/>
                    <a:pt x="509" y="4587"/>
                  </a:cubicBezTo>
                  <a:cubicBezTo>
                    <a:pt x="470" y="4844"/>
                    <a:pt x="383" y="5096"/>
                    <a:pt x="292" y="5349"/>
                  </a:cubicBezTo>
                  <a:cubicBezTo>
                    <a:pt x="144" y="5784"/>
                    <a:pt x="0" y="6236"/>
                    <a:pt x="144" y="6711"/>
                  </a:cubicBezTo>
                  <a:cubicBezTo>
                    <a:pt x="383" y="7489"/>
                    <a:pt x="527" y="8177"/>
                    <a:pt x="527" y="9104"/>
                  </a:cubicBezTo>
                  <a:lnTo>
                    <a:pt x="562" y="9104"/>
                  </a:lnTo>
                  <a:cubicBezTo>
                    <a:pt x="562" y="8177"/>
                    <a:pt x="418" y="7489"/>
                    <a:pt x="183" y="6693"/>
                  </a:cubicBezTo>
                  <a:cubicBezTo>
                    <a:pt x="35" y="6236"/>
                    <a:pt x="183" y="5801"/>
                    <a:pt x="327" y="5366"/>
                  </a:cubicBezTo>
                  <a:cubicBezTo>
                    <a:pt x="418" y="5114"/>
                    <a:pt x="509" y="4861"/>
                    <a:pt x="544" y="4587"/>
                  </a:cubicBezTo>
                  <a:cubicBezTo>
                    <a:pt x="670" y="3573"/>
                    <a:pt x="618" y="2503"/>
                    <a:pt x="579" y="1472"/>
                  </a:cubicBezTo>
                  <a:cubicBezTo>
                    <a:pt x="562" y="980"/>
                    <a:pt x="544" y="493"/>
                    <a:pt x="5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6440799" y="2939829"/>
              <a:ext cx="167112" cy="2032612"/>
            </a:xfrm>
            <a:custGeom>
              <a:avLst/>
              <a:gdLst/>
              <a:ahLst/>
              <a:cxnLst/>
              <a:rect l="l" t="t" r="r" b="b"/>
              <a:pathLst>
                <a:path w="741" h="9013" extrusionOk="0">
                  <a:moveTo>
                    <a:pt x="705" y="1"/>
                  </a:moveTo>
                  <a:cubicBezTo>
                    <a:pt x="688" y="475"/>
                    <a:pt x="671" y="963"/>
                    <a:pt x="671" y="1437"/>
                  </a:cubicBezTo>
                  <a:cubicBezTo>
                    <a:pt x="671" y="2433"/>
                    <a:pt x="671" y="3465"/>
                    <a:pt x="470" y="4461"/>
                  </a:cubicBezTo>
                  <a:cubicBezTo>
                    <a:pt x="436" y="4718"/>
                    <a:pt x="362" y="4935"/>
                    <a:pt x="288" y="5170"/>
                  </a:cubicBezTo>
                  <a:cubicBezTo>
                    <a:pt x="144" y="5640"/>
                    <a:pt x="1" y="6093"/>
                    <a:pt x="127" y="6602"/>
                  </a:cubicBezTo>
                  <a:cubicBezTo>
                    <a:pt x="327" y="7472"/>
                    <a:pt x="327" y="8268"/>
                    <a:pt x="288" y="9012"/>
                  </a:cubicBezTo>
                  <a:lnTo>
                    <a:pt x="327" y="9012"/>
                  </a:lnTo>
                  <a:cubicBezTo>
                    <a:pt x="362" y="8268"/>
                    <a:pt x="362" y="7472"/>
                    <a:pt x="162" y="6602"/>
                  </a:cubicBezTo>
                  <a:cubicBezTo>
                    <a:pt x="35" y="6093"/>
                    <a:pt x="179" y="5640"/>
                    <a:pt x="327" y="5170"/>
                  </a:cubicBezTo>
                  <a:cubicBezTo>
                    <a:pt x="396" y="4953"/>
                    <a:pt x="470" y="4718"/>
                    <a:pt x="505" y="4483"/>
                  </a:cubicBezTo>
                  <a:cubicBezTo>
                    <a:pt x="705" y="3482"/>
                    <a:pt x="705" y="2433"/>
                    <a:pt x="705" y="1437"/>
                  </a:cubicBezTo>
                  <a:cubicBezTo>
                    <a:pt x="705" y="963"/>
                    <a:pt x="705" y="475"/>
                    <a:pt x="7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6269179" y="2903521"/>
              <a:ext cx="200264" cy="1987508"/>
            </a:xfrm>
            <a:custGeom>
              <a:avLst/>
              <a:gdLst/>
              <a:ahLst/>
              <a:cxnLst/>
              <a:rect l="l" t="t" r="r" b="b"/>
              <a:pathLst>
                <a:path w="888" h="8813" extrusionOk="0">
                  <a:moveTo>
                    <a:pt x="849" y="1"/>
                  </a:moveTo>
                  <a:cubicBezTo>
                    <a:pt x="814" y="379"/>
                    <a:pt x="779" y="762"/>
                    <a:pt x="762" y="1141"/>
                  </a:cubicBezTo>
                  <a:cubicBezTo>
                    <a:pt x="670" y="2159"/>
                    <a:pt x="596" y="3230"/>
                    <a:pt x="361" y="4243"/>
                  </a:cubicBezTo>
                  <a:cubicBezTo>
                    <a:pt x="144" y="5205"/>
                    <a:pt x="126" y="6184"/>
                    <a:pt x="87" y="7124"/>
                  </a:cubicBezTo>
                  <a:cubicBezTo>
                    <a:pt x="70" y="7668"/>
                    <a:pt x="52" y="8251"/>
                    <a:pt x="0" y="8812"/>
                  </a:cubicBezTo>
                  <a:lnTo>
                    <a:pt x="35" y="8812"/>
                  </a:lnTo>
                  <a:cubicBezTo>
                    <a:pt x="87" y="8251"/>
                    <a:pt x="109" y="7668"/>
                    <a:pt x="126" y="7124"/>
                  </a:cubicBezTo>
                  <a:cubicBezTo>
                    <a:pt x="161" y="6184"/>
                    <a:pt x="178" y="5222"/>
                    <a:pt x="396" y="4243"/>
                  </a:cubicBezTo>
                  <a:cubicBezTo>
                    <a:pt x="631" y="3230"/>
                    <a:pt x="705" y="2177"/>
                    <a:pt x="796" y="1141"/>
                  </a:cubicBezTo>
                  <a:cubicBezTo>
                    <a:pt x="814" y="780"/>
                    <a:pt x="849" y="379"/>
                    <a:pt x="8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6031708" y="2854583"/>
              <a:ext cx="298366" cy="1995175"/>
            </a:xfrm>
            <a:custGeom>
              <a:avLst/>
              <a:gdLst/>
              <a:ahLst/>
              <a:cxnLst/>
              <a:rect l="l" t="t" r="r" b="b"/>
              <a:pathLst>
                <a:path w="1323" h="8847" extrusionOk="0">
                  <a:moveTo>
                    <a:pt x="1288" y="0"/>
                  </a:moveTo>
                  <a:cubicBezTo>
                    <a:pt x="1271" y="161"/>
                    <a:pt x="1231" y="344"/>
                    <a:pt x="1214" y="509"/>
                  </a:cubicBezTo>
                  <a:cubicBezTo>
                    <a:pt x="1031" y="1684"/>
                    <a:pt x="870" y="2920"/>
                    <a:pt x="544" y="4117"/>
                  </a:cubicBezTo>
                  <a:cubicBezTo>
                    <a:pt x="292" y="5078"/>
                    <a:pt x="235" y="6057"/>
                    <a:pt x="161" y="7015"/>
                  </a:cubicBezTo>
                  <a:cubicBezTo>
                    <a:pt x="126" y="7615"/>
                    <a:pt x="91" y="8233"/>
                    <a:pt x="0" y="8829"/>
                  </a:cubicBezTo>
                  <a:lnTo>
                    <a:pt x="35" y="8846"/>
                  </a:lnTo>
                  <a:cubicBezTo>
                    <a:pt x="126" y="8233"/>
                    <a:pt x="161" y="7615"/>
                    <a:pt x="200" y="7015"/>
                  </a:cubicBezTo>
                  <a:cubicBezTo>
                    <a:pt x="270" y="6075"/>
                    <a:pt x="326" y="5078"/>
                    <a:pt x="579" y="4117"/>
                  </a:cubicBezTo>
                  <a:cubicBezTo>
                    <a:pt x="905" y="2920"/>
                    <a:pt x="1070" y="1706"/>
                    <a:pt x="1249" y="509"/>
                  </a:cubicBezTo>
                  <a:cubicBezTo>
                    <a:pt x="1271" y="344"/>
                    <a:pt x="1305" y="183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5794011" y="2813313"/>
              <a:ext cx="396694" cy="2081550"/>
            </a:xfrm>
            <a:custGeom>
              <a:avLst/>
              <a:gdLst/>
              <a:ahLst/>
              <a:cxnLst/>
              <a:rect l="l" t="t" r="r" b="b"/>
              <a:pathLst>
                <a:path w="1759" h="9230" extrusionOk="0">
                  <a:moveTo>
                    <a:pt x="1724" y="1"/>
                  </a:moveTo>
                  <a:cubicBezTo>
                    <a:pt x="1180" y="2759"/>
                    <a:pt x="636" y="5675"/>
                    <a:pt x="1" y="9212"/>
                  </a:cubicBezTo>
                  <a:lnTo>
                    <a:pt x="40" y="9230"/>
                  </a:lnTo>
                  <a:cubicBezTo>
                    <a:pt x="671" y="5675"/>
                    <a:pt x="1215" y="2759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5561501" y="2797527"/>
              <a:ext cx="490962" cy="2154393"/>
            </a:xfrm>
            <a:custGeom>
              <a:avLst/>
              <a:gdLst/>
              <a:ahLst/>
              <a:cxnLst/>
              <a:rect l="l" t="t" r="r" b="b"/>
              <a:pathLst>
                <a:path w="2177" h="9553" extrusionOk="0">
                  <a:moveTo>
                    <a:pt x="2137" y="1"/>
                  </a:moveTo>
                  <a:cubicBezTo>
                    <a:pt x="1541" y="2520"/>
                    <a:pt x="1015" y="4914"/>
                    <a:pt x="453" y="7468"/>
                  </a:cubicBezTo>
                  <a:cubicBezTo>
                    <a:pt x="310" y="8160"/>
                    <a:pt x="162" y="8847"/>
                    <a:pt x="1" y="9552"/>
                  </a:cubicBezTo>
                  <a:lnTo>
                    <a:pt x="36" y="9552"/>
                  </a:lnTo>
                  <a:cubicBezTo>
                    <a:pt x="179" y="8865"/>
                    <a:pt x="344" y="8177"/>
                    <a:pt x="488" y="7468"/>
                  </a:cubicBezTo>
                  <a:cubicBezTo>
                    <a:pt x="1049" y="4931"/>
                    <a:pt x="1576" y="2520"/>
                    <a:pt x="217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5324030" y="2809480"/>
              <a:ext cx="592899" cy="2196339"/>
            </a:xfrm>
            <a:custGeom>
              <a:avLst/>
              <a:gdLst/>
              <a:ahLst/>
              <a:cxnLst/>
              <a:rect l="l" t="t" r="r" b="b"/>
              <a:pathLst>
                <a:path w="2629" h="9739" extrusionOk="0">
                  <a:moveTo>
                    <a:pt x="2594" y="0"/>
                  </a:moveTo>
                  <a:cubicBezTo>
                    <a:pt x="2102" y="1706"/>
                    <a:pt x="1667" y="3407"/>
                    <a:pt x="1232" y="5061"/>
                  </a:cubicBezTo>
                  <a:cubicBezTo>
                    <a:pt x="854" y="6584"/>
                    <a:pt x="436" y="8159"/>
                    <a:pt x="1" y="9717"/>
                  </a:cubicBezTo>
                  <a:lnTo>
                    <a:pt x="36" y="9738"/>
                  </a:lnTo>
                  <a:cubicBezTo>
                    <a:pt x="471" y="8159"/>
                    <a:pt x="871" y="6584"/>
                    <a:pt x="1271" y="5061"/>
                  </a:cubicBezTo>
                  <a:cubicBezTo>
                    <a:pt x="1689" y="3407"/>
                    <a:pt x="2142" y="1706"/>
                    <a:pt x="2629" y="18"/>
                  </a:cubicBezTo>
                  <a:lnTo>
                    <a:pt x="259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5078665" y="2850524"/>
              <a:ext cx="700022" cy="2170856"/>
            </a:xfrm>
            <a:custGeom>
              <a:avLst/>
              <a:gdLst/>
              <a:ahLst/>
              <a:cxnLst/>
              <a:rect l="l" t="t" r="r" b="b"/>
              <a:pathLst>
                <a:path w="3104" h="9626" extrusionOk="0">
                  <a:moveTo>
                    <a:pt x="3064" y="1"/>
                  </a:moveTo>
                  <a:cubicBezTo>
                    <a:pt x="2412" y="1794"/>
                    <a:pt x="1868" y="3626"/>
                    <a:pt x="1324" y="5401"/>
                  </a:cubicBezTo>
                  <a:cubicBezTo>
                    <a:pt x="906" y="6798"/>
                    <a:pt x="471" y="8212"/>
                    <a:pt x="1" y="9626"/>
                  </a:cubicBezTo>
                  <a:lnTo>
                    <a:pt x="36" y="9626"/>
                  </a:lnTo>
                  <a:cubicBezTo>
                    <a:pt x="510" y="8229"/>
                    <a:pt x="945" y="6798"/>
                    <a:pt x="1363" y="5423"/>
                  </a:cubicBezTo>
                  <a:cubicBezTo>
                    <a:pt x="1907" y="3643"/>
                    <a:pt x="2451" y="1811"/>
                    <a:pt x="310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4841194" y="2899687"/>
              <a:ext cx="798124" cy="2125752"/>
            </a:xfrm>
            <a:custGeom>
              <a:avLst/>
              <a:gdLst/>
              <a:ahLst/>
              <a:cxnLst/>
              <a:rect l="l" t="t" r="r" b="b"/>
              <a:pathLst>
                <a:path w="3539" h="9426" extrusionOk="0">
                  <a:moveTo>
                    <a:pt x="3504" y="0"/>
                  </a:moveTo>
                  <a:cubicBezTo>
                    <a:pt x="2668" y="1902"/>
                    <a:pt x="1981" y="3860"/>
                    <a:pt x="1328" y="5766"/>
                  </a:cubicBezTo>
                  <a:cubicBezTo>
                    <a:pt x="910" y="6963"/>
                    <a:pt x="475" y="8194"/>
                    <a:pt x="1" y="9408"/>
                  </a:cubicBezTo>
                  <a:lnTo>
                    <a:pt x="40" y="9425"/>
                  </a:lnTo>
                  <a:cubicBezTo>
                    <a:pt x="510" y="8211"/>
                    <a:pt x="945" y="6963"/>
                    <a:pt x="1363" y="5766"/>
                  </a:cubicBezTo>
                  <a:cubicBezTo>
                    <a:pt x="2016" y="3877"/>
                    <a:pt x="2703" y="1919"/>
                    <a:pt x="35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6" name="Google Shape;2606;p36"/>
          <p:cNvSpPr/>
          <p:nvPr/>
        </p:nvSpPr>
        <p:spPr>
          <a:xfrm>
            <a:off x="7740675" y="1448000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6"/>
          <p:cNvSpPr/>
          <p:nvPr/>
        </p:nvSpPr>
        <p:spPr>
          <a:xfrm rot="5807906">
            <a:off x="6551024" y="517729"/>
            <a:ext cx="1031452" cy="1031452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36"/>
          <p:cNvGrpSpPr/>
          <p:nvPr/>
        </p:nvGrpSpPr>
        <p:grpSpPr>
          <a:xfrm>
            <a:off x="5922618" y="1128595"/>
            <a:ext cx="623386" cy="646336"/>
            <a:chOff x="3948618" y="3970418"/>
            <a:chExt cx="623386" cy="646336"/>
          </a:xfrm>
        </p:grpSpPr>
        <p:sp>
          <p:nvSpPr>
            <p:cNvPr id="2609" name="Google Shape;2609;p36"/>
            <p:cNvSpPr/>
            <p:nvPr/>
          </p:nvSpPr>
          <p:spPr>
            <a:xfrm>
              <a:off x="3948618" y="4119997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3982983" y="4008784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4018759" y="3987365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3952737" y="4397031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4055125" y="4023612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3989102" y="4057977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4025468" y="4094342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4059714" y="4066215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4095609" y="3970418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4151392" y="4004665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4262017" y="4040559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4302972" y="4076924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4484327" y="4111289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4338867" y="4307354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4373113" y="4343719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4409479" y="4378084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4501156" y="4414331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36"/>
          <p:cNvGrpSpPr/>
          <p:nvPr/>
        </p:nvGrpSpPr>
        <p:grpSpPr>
          <a:xfrm>
            <a:off x="7469904" y="200458"/>
            <a:ext cx="1179125" cy="1047024"/>
            <a:chOff x="7595029" y="282856"/>
            <a:chExt cx="1179125" cy="1047024"/>
          </a:xfrm>
        </p:grpSpPr>
        <p:sp>
          <p:nvSpPr>
            <p:cNvPr id="2627" name="Google Shape;2627;p3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9" name="Google Shape;2659;p36"/>
          <p:cNvGrpSpPr/>
          <p:nvPr/>
        </p:nvGrpSpPr>
        <p:grpSpPr>
          <a:xfrm rot="-5400000">
            <a:off x="6397039" y="1594044"/>
            <a:ext cx="1339428" cy="646295"/>
            <a:chOff x="5747281" y="232051"/>
            <a:chExt cx="1696122" cy="818406"/>
          </a:xfrm>
        </p:grpSpPr>
        <p:sp>
          <p:nvSpPr>
            <p:cNvPr id="2660" name="Google Shape;2660;p3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6" name="Google Shape;26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88" y="1027513"/>
            <a:ext cx="47148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7" name="Google Shape;26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250" y="3031288"/>
            <a:ext cx="55816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/>
                                        <p:tgtEl>
                                          <p:spTgt spid="2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37"/>
          <p:cNvSpPr txBox="1">
            <a:spLocks noGrp="1"/>
          </p:cNvSpPr>
          <p:nvPr>
            <p:ph type="title"/>
          </p:nvPr>
        </p:nvSpPr>
        <p:spPr>
          <a:xfrm>
            <a:off x="1898550" y="1337375"/>
            <a:ext cx="53469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1. Decision table - picture quality - test cases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3" name="Google Shape;26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9925"/>
            <a:ext cx="8839198" cy="92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825" y="132378"/>
            <a:ext cx="2009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38"/>
          <p:cNvSpPr txBox="1">
            <a:spLocks noGrp="1"/>
          </p:cNvSpPr>
          <p:nvPr>
            <p:ph type="title"/>
          </p:nvPr>
        </p:nvSpPr>
        <p:spPr>
          <a:xfrm>
            <a:off x="1179200" y="550275"/>
            <a:ext cx="74121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Boundary value analysis - remote control distance sensitivity</a:t>
            </a:r>
            <a:endParaRPr/>
          </a:p>
        </p:txBody>
      </p:sp>
      <p:pic>
        <p:nvPicPr>
          <p:cNvPr id="2680" name="Google Shape;2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25" y="1976675"/>
            <a:ext cx="1072050" cy="24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225" y="2520875"/>
            <a:ext cx="4705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350" y="4183800"/>
            <a:ext cx="20097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/>
                                        <p:tgtEl>
                                          <p:spTgt spid="2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9"/>
          <p:cNvSpPr txBox="1">
            <a:spLocks noGrp="1"/>
          </p:cNvSpPr>
          <p:nvPr>
            <p:ph type="title"/>
          </p:nvPr>
        </p:nvSpPr>
        <p:spPr>
          <a:xfrm>
            <a:off x="1179200" y="550275"/>
            <a:ext cx="7412100" cy="10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Boundary value analysis - remote control distance sensitivity - test cases</a:t>
            </a:r>
            <a:endParaRPr/>
          </a:p>
        </p:txBody>
      </p:sp>
      <p:pic>
        <p:nvPicPr>
          <p:cNvPr id="2688" name="Google Shape;26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375" y="4181450"/>
            <a:ext cx="2009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" y="2299221"/>
            <a:ext cx="7259775" cy="121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472" y="2299222"/>
            <a:ext cx="2441588" cy="1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40"/>
          <p:cNvSpPr txBox="1">
            <a:spLocks noGrp="1"/>
          </p:cNvSpPr>
          <p:nvPr>
            <p:ph type="title"/>
          </p:nvPr>
        </p:nvSpPr>
        <p:spPr>
          <a:xfrm>
            <a:off x="1662100" y="764600"/>
            <a:ext cx="6345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State transition - Parental lock</a:t>
            </a:r>
            <a:endParaRPr/>
          </a:p>
        </p:txBody>
      </p:sp>
      <p:pic>
        <p:nvPicPr>
          <p:cNvPr id="2696" name="Google Shape;26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275" y="1673425"/>
            <a:ext cx="5202475" cy="2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50" y="2103975"/>
            <a:ext cx="3450525" cy="10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2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0"/>
                                        <p:tgtEl>
                                          <p:spTgt spid="2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 Computing Company Profile by Slidesgo">
  <a:themeElements>
    <a:clrScheme name="Simple Light">
      <a:dk1>
        <a:srgbClr val="000000"/>
      </a:dk1>
      <a:lt1>
        <a:srgbClr val="FFFFFF"/>
      </a:lt1>
      <a:dk2>
        <a:srgbClr val="272727"/>
      </a:dk2>
      <a:lt2>
        <a:srgbClr val="EC2519"/>
      </a:lt2>
      <a:accent1>
        <a:srgbClr val="FF7300"/>
      </a:accent1>
      <a:accent2>
        <a:srgbClr val="43C27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Diavetítés a képernyőre (16:9 oldalarány)</PresentationFormat>
  <Paragraphs>17</Paragraphs>
  <Slides>21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8" baseType="lpstr">
      <vt:lpstr>Lato</vt:lpstr>
      <vt:lpstr>Roboto</vt:lpstr>
      <vt:lpstr>Arial</vt:lpstr>
      <vt:lpstr>Patrick Hand</vt:lpstr>
      <vt:lpstr>Bebas Neue</vt:lpstr>
      <vt:lpstr>Roboto Condensed Light</vt:lpstr>
      <vt:lpstr>Edge Computing Company Profile by Slidesgo</vt:lpstr>
      <vt:lpstr>Sony tv Team 3</vt:lpstr>
      <vt:lpstr>PowerPoint-bemutató</vt:lpstr>
      <vt:lpstr>20 + 1 test CONDITIONS</vt:lpstr>
      <vt:lpstr>Test cases</vt:lpstr>
      <vt:lpstr>1. Decision table - picture quality</vt:lpstr>
      <vt:lpstr>1. Decision table - picture quality - test cases </vt:lpstr>
      <vt:lpstr>2. Boundary value analysis - remote control distance sensitivity</vt:lpstr>
      <vt:lpstr>2. Boundary value analysis - remote control distance sensitivity - test cases</vt:lpstr>
      <vt:lpstr>3. State transition - Parental lock</vt:lpstr>
      <vt:lpstr>3. State transition - Parental lock- test cases</vt:lpstr>
      <vt:lpstr>4. Use case - flashing red led</vt:lpstr>
      <vt:lpstr>4. Use case- flashing red led - test cases</vt:lpstr>
      <vt:lpstr>5. Checklist -  location of tv set</vt:lpstr>
      <vt:lpstr>5. Checklist - location of tv set - test cases</vt:lpstr>
      <vt:lpstr>zephyr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Sony tv Team 3</dc:title>
  <dc:creator>Gyömbér Judit</dc:creator>
  <cp:lastModifiedBy>Gyömbér Csaba</cp:lastModifiedBy>
  <cp:revision>1</cp:revision>
  <dcterms:modified xsi:type="dcterms:W3CDTF">2022-10-21T13:32:15Z</dcterms:modified>
</cp:coreProperties>
</file>